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5afcc3c9ec4e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0e4f9594e3431b"/>
  </p:sldMasterIdLst>
  <p:sldIdLst>
    <p:sldId xmlns:r="http://schemas.openxmlformats.org/officeDocument/2006/relationships" id="256" r:id="R5f609f29db444294"/>
    <p:sldId xmlns:r="http://schemas.openxmlformats.org/officeDocument/2006/relationships" id="257" r:id="Rc0dd6e209888464d"/>
    <p:sldId xmlns:r="http://schemas.openxmlformats.org/officeDocument/2006/relationships" id="258" r:id="R67081b40a3d8480a"/>
    <p:sldId xmlns:r="http://schemas.openxmlformats.org/officeDocument/2006/relationships" id="259" r:id="Rfee220d6bb234eae"/>
    <p:sldId xmlns:r="http://schemas.openxmlformats.org/officeDocument/2006/relationships" id="260" r:id="R5e9f70da2a584099"/>
    <p:sldId xmlns:r="http://schemas.openxmlformats.org/officeDocument/2006/relationships" id="261" r:id="R0d7bb9f289c941d9"/>
    <p:sldId xmlns:r="http://schemas.openxmlformats.org/officeDocument/2006/relationships" id="262" r:id="R81a7a29e2b304c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e4f9594e3431b" /><Relationship Type="http://schemas.openxmlformats.org/officeDocument/2006/relationships/slide" Target="/ppt/slides/slide1.xml" Id="R5f609f29db444294" /><Relationship Type="http://schemas.openxmlformats.org/officeDocument/2006/relationships/slide" Target="/ppt/slides/slide2.xml" Id="Rc0dd6e209888464d" /><Relationship Type="http://schemas.openxmlformats.org/officeDocument/2006/relationships/slide" Target="/ppt/slides/slide3.xml" Id="R67081b40a3d8480a" /><Relationship Type="http://schemas.openxmlformats.org/officeDocument/2006/relationships/slide" Target="/ppt/slides/slide4.xml" Id="Rfee220d6bb234eae" /><Relationship Type="http://schemas.openxmlformats.org/officeDocument/2006/relationships/slide" Target="/ppt/slides/slide5.xml" Id="R5e9f70da2a584099" /><Relationship Type="http://schemas.openxmlformats.org/officeDocument/2006/relationships/slide" Target="/ppt/slides/slide6.xml" Id="R0d7bb9f289c941d9" /><Relationship Type="http://schemas.openxmlformats.org/officeDocument/2006/relationships/slide" Target="/ppt/slides/slide7.xml" Id="R81a7a29e2b304c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170f25a1b24e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1451a7c4246ff" /><Relationship Type="http://schemas.openxmlformats.org/officeDocument/2006/relationships/theme" Target="/ppt/slideMasters/theme/theme1.xml" Id="R30be61fb61424f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91451a7c4246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f6fcdc29f47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52a08d90445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eeff6ba4341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c82fce62c43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f16d01b5a49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23114466940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57249d73d40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15 505 387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20 029 037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GJORDING PAUL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Nordli, Inkognitogata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994 037 900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