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c95d4257764e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aad2c2803240d2"/>
  </p:sldMasterIdLst>
  <p:sldIdLst>
    <p:sldId xmlns:r="http://schemas.openxmlformats.org/officeDocument/2006/relationships" id="256" r:id="Rf4bd19944be8494d"/>
    <p:sldId xmlns:r="http://schemas.openxmlformats.org/officeDocument/2006/relationships" id="257" r:id="R70054e4fc0f54ff9"/>
    <p:sldId xmlns:r="http://schemas.openxmlformats.org/officeDocument/2006/relationships" id="258" r:id="R3552c916b46c43a1"/>
    <p:sldId xmlns:r="http://schemas.openxmlformats.org/officeDocument/2006/relationships" id="259" r:id="R8dbc11b945634585"/>
    <p:sldId xmlns:r="http://schemas.openxmlformats.org/officeDocument/2006/relationships" id="260" r:id="R50050eb672464d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ad2c2803240d2" /><Relationship Type="http://schemas.openxmlformats.org/officeDocument/2006/relationships/slide" Target="/ppt/slides/slide1.xml" Id="Rf4bd19944be8494d" /><Relationship Type="http://schemas.openxmlformats.org/officeDocument/2006/relationships/slide" Target="/ppt/slides/slide2.xml" Id="R70054e4fc0f54ff9" /><Relationship Type="http://schemas.openxmlformats.org/officeDocument/2006/relationships/slide" Target="/ppt/slides/slide3.xml" Id="R3552c916b46c43a1" /><Relationship Type="http://schemas.openxmlformats.org/officeDocument/2006/relationships/slide" Target="/ppt/slides/slide4.xml" Id="R8dbc11b945634585" /><Relationship Type="http://schemas.openxmlformats.org/officeDocument/2006/relationships/slide" Target="/ppt/slides/slide5.xml" Id="R50050eb672464d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cba5699a2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f53b7f3f949fd" /><Relationship Type="http://schemas.openxmlformats.org/officeDocument/2006/relationships/theme" Target="/ppt/slideMasters/theme/theme1.xml" Id="R9caca4cb19a342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f53b7f3f9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32e98ae22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4caf4258f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65e6f818c4d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55ea97ce7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a7117fac6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SYLLIAAS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SYLLIAAS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SYLLIAAS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SYLLIAAS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SYLLIAAS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SYLLIAAS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SYLLIAAS</a:t>
            </a:r>
          </a:p>
        </p:txBody>
      </p:sp>
    </p:spTree>
  </p:cSld>
  <p:clrMapOvr>
    <a:masterClrMapping xmlns:a="http://schemas.openxmlformats.org/drawingml/2006/main"/>
  </p:clrMapOvr>
</p:sld>
</file>