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ee662fb40145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e8f245757e483e"/>
  </p:sldMasterIdLst>
  <p:sldIdLst>
    <p:sldId xmlns:r="http://schemas.openxmlformats.org/officeDocument/2006/relationships" id="256" r:id="Rf0412bef90654ab1"/>
    <p:sldId xmlns:r="http://schemas.openxmlformats.org/officeDocument/2006/relationships" id="257" r:id="R8c8f618e61c442c3"/>
    <p:sldId xmlns:r="http://schemas.openxmlformats.org/officeDocument/2006/relationships" id="258" r:id="R15bba4b8cd994fd8"/>
    <p:sldId xmlns:r="http://schemas.openxmlformats.org/officeDocument/2006/relationships" id="259" r:id="Ra80e7e0dea684c1b"/>
    <p:sldId xmlns:r="http://schemas.openxmlformats.org/officeDocument/2006/relationships" id="260" r:id="R49f4a58d3be64fe0"/>
    <p:sldId xmlns:r="http://schemas.openxmlformats.org/officeDocument/2006/relationships" id="261" r:id="R331a8643464b48eb"/>
    <p:sldId xmlns:r="http://schemas.openxmlformats.org/officeDocument/2006/relationships" id="262" r:id="Rbd4aa9d3a94f49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e8f245757e483e" /><Relationship Type="http://schemas.openxmlformats.org/officeDocument/2006/relationships/slide" Target="/ppt/slides/slide1.xml" Id="Rf0412bef90654ab1" /><Relationship Type="http://schemas.openxmlformats.org/officeDocument/2006/relationships/slide" Target="/ppt/slides/slide2.xml" Id="R8c8f618e61c442c3" /><Relationship Type="http://schemas.openxmlformats.org/officeDocument/2006/relationships/slide" Target="/ppt/slides/slide3.xml" Id="R15bba4b8cd994fd8" /><Relationship Type="http://schemas.openxmlformats.org/officeDocument/2006/relationships/slide" Target="/ppt/slides/slide4.xml" Id="Ra80e7e0dea684c1b" /><Relationship Type="http://schemas.openxmlformats.org/officeDocument/2006/relationships/slide" Target="/ppt/slides/slide5.xml" Id="R49f4a58d3be64fe0" /><Relationship Type="http://schemas.openxmlformats.org/officeDocument/2006/relationships/slide" Target="/ppt/slides/slide6.xml" Id="R331a8643464b48eb" /><Relationship Type="http://schemas.openxmlformats.org/officeDocument/2006/relationships/slide" Target="/ppt/slides/slide7.xml" Id="Rbd4aa9d3a94f49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9286bd8c849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51f25d1414a29" /><Relationship Type="http://schemas.openxmlformats.org/officeDocument/2006/relationships/theme" Target="/ppt/slideMasters/theme/theme1.xml" Id="R2613851e68f94d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51f25d1414a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54b446a9b40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b8ab95e184d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77eeaf2e644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2d8ab3b9c4a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d7c1efe7241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63be488634e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1cca7fb8f4f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TORSTEIN KROGSTAD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KROGSTAD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5 690 770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6 200 241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KROGSTAD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KROGSTAD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994 045 946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TORSTEIN KROGSTAD AS</a:t>
            </a:r>
          </a:p>
        </p:txBody>
      </p:sp>
    </p:spTree>
  </p:cSld>
  <p:clrMapOvr>
    <a:masterClrMapping xmlns:a="http://schemas.openxmlformats.org/drawingml/2006/main"/>
  </p:clrMapOvr>
</p:sld>
</file>