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827a742aa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86543ab6b4f94"/>
  </p:sldMasterIdLst>
  <p:sldIdLst>
    <p:sldId xmlns:r="http://schemas.openxmlformats.org/officeDocument/2006/relationships" id="256" r:id="Rf67df0180490495f"/>
    <p:sldId xmlns:r="http://schemas.openxmlformats.org/officeDocument/2006/relationships" id="257" r:id="R3693a8ae66434d8f"/>
    <p:sldId xmlns:r="http://schemas.openxmlformats.org/officeDocument/2006/relationships" id="258" r:id="R98951476ef564f5a"/>
    <p:sldId xmlns:r="http://schemas.openxmlformats.org/officeDocument/2006/relationships" id="259" r:id="R5d97c31ac03f41aa"/>
    <p:sldId xmlns:r="http://schemas.openxmlformats.org/officeDocument/2006/relationships" id="260" r:id="R3c80d417a7d4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86543ab6b4f94" /><Relationship Type="http://schemas.openxmlformats.org/officeDocument/2006/relationships/slide" Target="/ppt/slides/slide1.xml" Id="Rf67df0180490495f" /><Relationship Type="http://schemas.openxmlformats.org/officeDocument/2006/relationships/slide" Target="/ppt/slides/slide2.xml" Id="R3693a8ae66434d8f" /><Relationship Type="http://schemas.openxmlformats.org/officeDocument/2006/relationships/slide" Target="/ppt/slides/slide3.xml" Id="R98951476ef564f5a" /><Relationship Type="http://schemas.openxmlformats.org/officeDocument/2006/relationships/slide" Target="/ppt/slides/slide4.xml" Id="R5d97c31ac03f41aa" /><Relationship Type="http://schemas.openxmlformats.org/officeDocument/2006/relationships/slide" Target="/ppt/slides/slide5.xml" Id="R3c80d417a7d4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3472756a140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1ecc780f426c" /><Relationship Type="http://schemas.openxmlformats.org/officeDocument/2006/relationships/theme" Target="/ppt/slideMasters/theme/theme1.xml" Id="R7f60d4cfd4b0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e1ecc780f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e6b88316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977587f76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64c9a7c6d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a16732ec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17081379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