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1e5fe8a35d45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23625169244d99"/>
  </p:sldMasterIdLst>
  <p:sldIdLst>
    <p:sldId xmlns:r="http://schemas.openxmlformats.org/officeDocument/2006/relationships" id="256" r:id="R1e7a890ab4e047fe"/>
    <p:sldId xmlns:r="http://schemas.openxmlformats.org/officeDocument/2006/relationships" id="257" r:id="R56249e102deb48db"/>
    <p:sldId xmlns:r="http://schemas.openxmlformats.org/officeDocument/2006/relationships" id="258" r:id="R5eaa51388ccf4a6b"/>
    <p:sldId xmlns:r="http://schemas.openxmlformats.org/officeDocument/2006/relationships" id="259" r:id="R570715d842e94315"/>
    <p:sldId xmlns:r="http://schemas.openxmlformats.org/officeDocument/2006/relationships" id="260" r:id="R53dc534f41f64186"/>
    <p:sldId xmlns:r="http://schemas.openxmlformats.org/officeDocument/2006/relationships" id="261" r:id="Rd2d1ead854c542b3"/>
    <p:sldId xmlns:r="http://schemas.openxmlformats.org/officeDocument/2006/relationships" id="262" r:id="R07ecdba9a23243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23625169244d99" /><Relationship Type="http://schemas.openxmlformats.org/officeDocument/2006/relationships/slide" Target="/ppt/slides/slide1.xml" Id="R1e7a890ab4e047fe" /><Relationship Type="http://schemas.openxmlformats.org/officeDocument/2006/relationships/slide" Target="/ppt/slides/slide2.xml" Id="R56249e102deb48db" /><Relationship Type="http://schemas.openxmlformats.org/officeDocument/2006/relationships/slide" Target="/ppt/slides/slide3.xml" Id="R5eaa51388ccf4a6b" /><Relationship Type="http://schemas.openxmlformats.org/officeDocument/2006/relationships/slide" Target="/ppt/slides/slide4.xml" Id="R570715d842e94315" /><Relationship Type="http://schemas.openxmlformats.org/officeDocument/2006/relationships/slide" Target="/ppt/slides/slide5.xml" Id="R53dc534f41f64186" /><Relationship Type="http://schemas.openxmlformats.org/officeDocument/2006/relationships/slide" Target="/ppt/slides/slide6.xml" Id="Rd2d1ead854c542b3" /><Relationship Type="http://schemas.openxmlformats.org/officeDocument/2006/relationships/slide" Target="/ppt/slides/slide7.xml" Id="R07ecdba9a23243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c108f06f9041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260873fac4b46" /><Relationship Type="http://schemas.openxmlformats.org/officeDocument/2006/relationships/theme" Target="/ppt/slideMasters/theme/theme1.xml" Id="R41581f9d9b084c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e260873fac4b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6b4cef2e84a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90a44a1124f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8062e97b449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3199b8f9b42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19ccd81834c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0f3689c784a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52e02143b40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EVER TRONDHEIM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EVER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EVER TRONDHEIM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EVER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EVER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EVER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16 826 707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1 160 483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1 109 512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7 173 485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10 554 361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EVER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EVER AS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HSJ HOLDING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EVER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Klæbuveien 196B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80 76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trondheim@ever.no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www.ever.no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994 056 689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EVER TRONDHEIM AS</a:t>
            </a:r>
          </a:p>
        </p:txBody>
      </p:sp>
    </p:spTree>
  </p:cSld>
  <p:clrMapOvr>
    <a:masterClrMapping xmlns:a="http://schemas.openxmlformats.org/drawingml/2006/main"/>
  </p:clrMapOvr>
</p:sld>
</file>