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83ccf12bb194e6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00cf1df500340bc"/>
  </p:sldMasterIdLst>
  <p:sldIdLst>
    <p:sldId xmlns:r="http://schemas.openxmlformats.org/officeDocument/2006/relationships" id="256" r:id="Rd66bcca0fb3f4c8f"/>
    <p:sldId xmlns:r="http://schemas.openxmlformats.org/officeDocument/2006/relationships" id="257" r:id="R23364fa29d1340a6"/>
    <p:sldId xmlns:r="http://schemas.openxmlformats.org/officeDocument/2006/relationships" id="258" r:id="R0d7423aad8e84dda"/>
    <p:sldId xmlns:r="http://schemas.openxmlformats.org/officeDocument/2006/relationships" id="259" r:id="Rd982e693ebfe47ff"/>
    <p:sldId xmlns:r="http://schemas.openxmlformats.org/officeDocument/2006/relationships" id="260" r:id="Rb7d20b9f35984010"/>
    <p:sldId xmlns:r="http://schemas.openxmlformats.org/officeDocument/2006/relationships" id="261" r:id="R281a148941144e77"/>
    <p:sldId xmlns:r="http://schemas.openxmlformats.org/officeDocument/2006/relationships" id="262" r:id="Rf20d69d962764c9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00cf1df500340bc" /><Relationship Type="http://schemas.openxmlformats.org/officeDocument/2006/relationships/slide" Target="/ppt/slides/slide1.xml" Id="Rd66bcca0fb3f4c8f" /><Relationship Type="http://schemas.openxmlformats.org/officeDocument/2006/relationships/slide" Target="/ppt/slides/slide2.xml" Id="R23364fa29d1340a6" /><Relationship Type="http://schemas.openxmlformats.org/officeDocument/2006/relationships/slide" Target="/ppt/slides/slide3.xml" Id="R0d7423aad8e84dda" /><Relationship Type="http://schemas.openxmlformats.org/officeDocument/2006/relationships/slide" Target="/ppt/slides/slide4.xml" Id="Rd982e693ebfe47ff" /><Relationship Type="http://schemas.openxmlformats.org/officeDocument/2006/relationships/slide" Target="/ppt/slides/slide5.xml" Id="Rb7d20b9f35984010" /><Relationship Type="http://schemas.openxmlformats.org/officeDocument/2006/relationships/slide" Target="/ppt/slides/slide6.xml" Id="R281a148941144e77" /><Relationship Type="http://schemas.openxmlformats.org/officeDocument/2006/relationships/slide" Target="/ppt/slides/slide7.xml" Id="Rf20d69d962764c9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bdef12cf7af4f4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d9cba4355d4392" /><Relationship Type="http://schemas.openxmlformats.org/officeDocument/2006/relationships/theme" Target="/ppt/slideMasters/theme/theme1.xml" Id="R202133110a2f445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5d9cba4355d439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56bcb0edfa426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d005c04266415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db48b037464d7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00dc5ca21d4d2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b7024dcd6d46b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ad368a2ce744f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ce95db4dd0471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SARAKKA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SARAKKA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SARAKKA AS ble etablert [år] og holder til i Lakselv.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SARAKKA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SARAKKA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SARAKKA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−34 553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818 785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2 405 333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SARAKKA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STEIN-INGE GJERTSEN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SARAKKA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Meieriveien 1B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9700 Lakselv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994 056 921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SARAKKA AS</a:t>
            </a:r>
          </a:p>
        </p:txBody>
      </p:sp>
    </p:spTree>
  </p:cSld>
  <p:clrMapOvr>
    <a:masterClrMapping xmlns:a="http://schemas.openxmlformats.org/drawingml/2006/main"/>
  </p:clrMapOvr>
</p:sld>
</file>