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9b3227721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18de0c7ee4233"/>
  </p:sldMasterIdLst>
  <p:sldIdLst>
    <p:sldId xmlns:r="http://schemas.openxmlformats.org/officeDocument/2006/relationships" id="256" r:id="Rcb7bd04e6c6c4df8"/>
    <p:sldId xmlns:r="http://schemas.openxmlformats.org/officeDocument/2006/relationships" id="257" r:id="Rc0e1e40dd64e49ec"/>
    <p:sldId xmlns:r="http://schemas.openxmlformats.org/officeDocument/2006/relationships" id="258" r:id="R3472e20e1fab43e8"/>
    <p:sldId xmlns:r="http://schemas.openxmlformats.org/officeDocument/2006/relationships" id="259" r:id="R2ce25a6a7e4b4525"/>
    <p:sldId xmlns:r="http://schemas.openxmlformats.org/officeDocument/2006/relationships" id="260" r:id="Rc3910e9fc77b4a18"/>
    <p:sldId xmlns:r="http://schemas.openxmlformats.org/officeDocument/2006/relationships" id="261" r:id="R2cea569d059b45af"/>
    <p:sldId xmlns:r="http://schemas.openxmlformats.org/officeDocument/2006/relationships" id="262" r:id="R48d2a420fae14c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18de0c7ee4233" /><Relationship Type="http://schemas.openxmlformats.org/officeDocument/2006/relationships/slide" Target="/ppt/slides/slide1.xml" Id="Rcb7bd04e6c6c4df8" /><Relationship Type="http://schemas.openxmlformats.org/officeDocument/2006/relationships/slide" Target="/ppt/slides/slide2.xml" Id="Rc0e1e40dd64e49ec" /><Relationship Type="http://schemas.openxmlformats.org/officeDocument/2006/relationships/slide" Target="/ppt/slides/slide3.xml" Id="R3472e20e1fab43e8" /><Relationship Type="http://schemas.openxmlformats.org/officeDocument/2006/relationships/slide" Target="/ppt/slides/slide4.xml" Id="R2ce25a6a7e4b4525" /><Relationship Type="http://schemas.openxmlformats.org/officeDocument/2006/relationships/slide" Target="/ppt/slides/slide5.xml" Id="Rc3910e9fc77b4a18" /><Relationship Type="http://schemas.openxmlformats.org/officeDocument/2006/relationships/slide" Target="/ppt/slides/slide6.xml" Id="R2cea569d059b45af" /><Relationship Type="http://schemas.openxmlformats.org/officeDocument/2006/relationships/slide" Target="/ppt/slides/slide7.xml" Id="R48d2a420fae14c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8d038359b40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58e29dd984e82" /><Relationship Type="http://schemas.openxmlformats.org/officeDocument/2006/relationships/theme" Target="/ppt/slideMasters/theme/theme1.xml" Id="Ra42d5bd67960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58e29dd98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502da8385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80fbf09d24c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c0520e5b4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ffbdb36a64b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2f5e1f849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9b307a404b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5567497b3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24 293 344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27 179 211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 FRITZ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Oterlia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994 060 686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