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28adc1a60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6bcc4f5a44f14"/>
  </p:sldMasterIdLst>
  <p:sldIdLst>
    <p:sldId xmlns:r="http://schemas.openxmlformats.org/officeDocument/2006/relationships" id="256" r:id="R07fefae9427c4e15"/>
    <p:sldId xmlns:r="http://schemas.openxmlformats.org/officeDocument/2006/relationships" id="257" r:id="R35a02c18432346bd"/>
    <p:sldId xmlns:r="http://schemas.openxmlformats.org/officeDocument/2006/relationships" id="258" r:id="R316bac16eb2448e8"/>
    <p:sldId xmlns:r="http://schemas.openxmlformats.org/officeDocument/2006/relationships" id="259" r:id="R808c0139a2d34b05"/>
    <p:sldId xmlns:r="http://schemas.openxmlformats.org/officeDocument/2006/relationships" id="260" r:id="R9c6f99d1f32f4cd8"/>
    <p:sldId xmlns:r="http://schemas.openxmlformats.org/officeDocument/2006/relationships" id="261" r:id="R0dc1422380ea477e"/>
    <p:sldId xmlns:r="http://schemas.openxmlformats.org/officeDocument/2006/relationships" id="262" r:id="R987fb1ccc746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6bcc4f5a44f14" /><Relationship Type="http://schemas.openxmlformats.org/officeDocument/2006/relationships/slide" Target="/ppt/slides/slide1.xml" Id="R07fefae9427c4e15" /><Relationship Type="http://schemas.openxmlformats.org/officeDocument/2006/relationships/slide" Target="/ppt/slides/slide2.xml" Id="R35a02c18432346bd" /><Relationship Type="http://schemas.openxmlformats.org/officeDocument/2006/relationships/slide" Target="/ppt/slides/slide3.xml" Id="R316bac16eb2448e8" /><Relationship Type="http://schemas.openxmlformats.org/officeDocument/2006/relationships/slide" Target="/ppt/slides/slide4.xml" Id="R808c0139a2d34b05" /><Relationship Type="http://schemas.openxmlformats.org/officeDocument/2006/relationships/slide" Target="/ppt/slides/slide5.xml" Id="R9c6f99d1f32f4cd8" /><Relationship Type="http://schemas.openxmlformats.org/officeDocument/2006/relationships/slide" Target="/ppt/slides/slide6.xml" Id="R0dc1422380ea477e" /><Relationship Type="http://schemas.openxmlformats.org/officeDocument/2006/relationships/slide" Target="/ppt/slides/slide7.xml" Id="R987fb1ccc746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2946aae26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013e01f2c4a58" /><Relationship Type="http://schemas.openxmlformats.org/officeDocument/2006/relationships/theme" Target="/ppt/slideMasters/theme/theme1.xml" Id="Rc6a1b6b3c712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013e01f2c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f5f3e7828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e6f9f7150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3d78656b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a049e30dd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0ae66c4b5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0acaf76c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7ca8191c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 OG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 OG BAD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10 837 087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SANDBLOST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C, port 13, Trykkeriveien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26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tom@murogbad.no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BAD AS</a:t>
            </a:r>
          </a:p>
        </p:txBody>
      </p:sp>
    </p:spTree>
  </p:cSld>
  <p:clrMapOvr>
    <a:masterClrMapping xmlns:a="http://schemas.openxmlformats.org/drawingml/2006/main"/>
  </p:clrMapOvr>
</p:sld>
</file>