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62381dc45042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577778ef8e4b37"/>
  </p:sldMasterIdLst>
  <p:sldIdLst>
    <p:sldId xmlns:r="http://schemas.openxmlformats.org/officeDocument/2006/relationships" id="256" r:id="R99dff2d497394658"/>
    <p:sldId xmlns:r="http://schemas.openxmlformats.org/officeDocument/2006/relationships" id="257" r:id="Ra4659c237881421c"/>
    <p:sldId xmlns:r="http://schemas.openxmlformats.org/officeDocument/2006/relationships" id="258" r:id="Rf2c91b77ccb24de5"/>
    <p:sldId xmlns:r="http://schemas.openxmlformats.org/officeDocument/2006/relationships" id="259" r:id="R3b7723927d884ee6"/>
    <p:sldId xmlns:r="http://schemas.openxmlformats.org/officeDocument/2006/relationships" id="260" r:id="R44a4d2ad90dc4f5e"/>
    <p:sldId xmlns:r="http://schemas.openxmlformats.org/officeDocument/2006/relationships" id="261" r:id="Rad9f68e1b99b4618"/>
    <p:sldId xmlns:r="http://schemas.openxmlformats.org/officeDocument/2006/relationships" id="262" r:id="Rde473edc50ed4d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577778ef8e4b37" /><Relationship Type="http://schemas.openxmlformats.org/officeDocument/2006/relationships/slide" Target="/ppt/slides/slide1.xml" Id="R99dff2d497394658" /><Relationship Type="http://schemas.openxmlformats.org/officeDocument/2006/relationships/slide" Target="/ppt/slides/slide2.xml" Id="Ra4659c237881421c" /><Relationship Type="http://schemas.openxmlformats.org/officeDocument/2006/relationships/slide" Target="/ppt/slides/slide3.xml" Id="Rf2c91b77ccb24de5" /><Relationship Type="http://schemas.openxmlformats.org/officeDocument/2006/relationships/slide" Target="/ppt/slides/slide4.xml" Id="R3b7723927d884ee6" /><Relationship Type="http://schemas.openxmlformats.org/officeDocument/2006/relationships/slide" Target="/ppt/slides/slide5.xml" Id="R44a4d2ad90dc4f5e" /><Relationship Type="http://schemas.openxmlformats.org/officeDocument/2006/relationships/slide" Target="/ppt/slides/slide6.xml" Id="Rad9f68e1b99b4618" /><Relationship Type="http://schemas.openxmlformats.org/officeDocument/2006/relationships/slide" Target="/ppt/slides/slide7.xml" Id="Rde473edc50ed4d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c0813151494d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355c4c652485f" /><Relationship Type="http://schemas.openxmlformats.org/officeDocument/2006/relationships/theme" Target="/ppt/slideMasters/theme/theme1.xml" Id="Rcf0f119629ac45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1355c4c65248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b3e9f6c644e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4cb10d74d4c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93e6e72bf4f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f0b532c3448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7516d7fbd4c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6dd2579c049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6679375b04e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LOFOTEN TRADING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TRADING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LOFOTEN TRADING A/S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TRADING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TRADING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TRADING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−13 032 776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896 329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TRADING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LOFOTEN HOLDING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TILVEKST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TRADING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Leknessletta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dagligleder.ballstad@ofgu.com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994 071 211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TRADING A/S</a:t>
            </a:r>
          </a:p>
        </p:txBody>
      </p:sp>
    </p:spTree>
  </p:cSld>
  <p:clrMapOvr>
    <a:masterClrMapping xmlns:a="http://schemas.openxmlformats.org/drawingml/2006/main"/>
  </p:clrMapOvr>
</p:sld>
</file>