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2919abe78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27bea93494fb6"/>
  </p:sldMasterIdLst>
  <p:sldIdLst>
    <p:sldId xmlns:r="http://schemas.openxmlformats.org/officeDocument/2006/relationships" id="256" r:id="R97ec8e850ce5481f"/>
    <p:sldId xmlns:r="http://schemas.openxmlformats.org/officeDocument/2006/relationships" id="257" r:id="R2fa3eab6726e45db"/>
    <p:sldId xmlns:r="http://schemas.openxmlformats.org/officeDocument/2006/relationships" id="258" r:id="Rd8ecf023b7714a0a"/>
    <p:sldId xmlns:r="http://schemas.openxmlformats.org/officeDocument/2006/relationships" id="259" r:id="Rf56c3dfae0d74b87"/>
    <p:sldId xmlns:r="http://schemas.openxmlformats.org/officeDocument/2006/relationships" id="260" r:id="Rae450e849da24bba"/>
    <p:sldId xmlns:r="http://schemas.openxmlformats.org/officeDocument/2006/relationships" id="261" r:id="Rcdfafc328d854b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27bea93494fb6" /><Relationship Type="http://schemas.openxmlformats.org/officeDocument/2006/relationships/slide" Target="/ppt/slides/slide1.xml" Id="R97ec8e850ce5481f" /><Relationship Type="http://schemas.openxmlformats.org/officeDocument/2006/relationships/slide" Target="/ppt/slides/slide2.xml" Id="R2fa3eab6726e45db" /><Relationship Type="http://schemas.openxmlformats.org/officeDocument/2006/relationships/slide" Target="/ppt/slides/slide3.xml" Id="Rd8ecf023b7714a0a" /><Relationship Type="http://schemas.openxmlformats.org/officeDocument/2006/relationships/slide" Target="/ppt/slides/slide4.xml" Id="Rf56c3dfae0d74b87" /><Relationship Type="http://schemas.openxmlformats.org/officeDocument/2006/relationships/slide" Target="/ppt/slides/slide5.xml" Id="Rae450e849da24bba" /><Relationship Type="http://schemas.openxmlformats.org/officeDocument/2006/relationships/slide" Target="/ppt/slides/slide6.xml" Id="Rcdfafc328d854b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6a1d85ee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aee0fec84b52" /><Relationship Type="http://schemas.openxmlformats.org/officeDocument/2006/relationships/theme" Target="/ppt/slideMasters/theme/theme1.xml" Id="R017abc99b8fb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4aee0fec8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53725c653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d5c77c32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1651e99d6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4f6c8775a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a278885f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21f1aac1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BENTE'S REGNSKAPSKONTOR V/ Bente Øverby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BENTE'S REGNSKAPSKONTOR V/ Bente Øverby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605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beoverby@bbnett.no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994 075 349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