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d8cba5b7e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3dc14563b4abb"/>
  </p:sldMasterIdLst>
  <p:sldIdLst>
    <p:sldId xmlns:r="http://schemas.openxmlformats.org/officeDocument/2006/relationships" id="256" r:id="Rd14ee4efd4fd4663"/>
    <p:sldId xmlns:r="http://schemas.openxmlformats.org/officeDocument/2006/relationships" id="257" r:id="Rd93753ca584441ed"/>
    <p:sldId xmlns:r="http://schemas.openxmlformats.org/officeDocument/2006/relationships" id="258" r:id="R6d78898aaed24a6f"/>
    <p:sldId xmlns:r="http://schemas.openxmlformats.org/officeDocument/2006/relationships" id="259" r:id="R1662a815dd3d4e22"/>
    <p:sldId xmlns:r="http://schemas.openxmlformats.org/officeDocument/2006/relationships" id="260" r:id="R772e17fc34c64047"/>
    <p:sldId xmlns:r="http://schemas.openxmlformats.org/officeDocument/2006/relationships" id="261" r:id="R920e9da5f2174bb5"/>
    <p:sldId xmlns:r="http://schemas.openxmlformats.org/officeDocument/2006/relationships" id="262" r:id="R9da5c17c614a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3dc14563b4abb" /><Relationship Type="http://schemas.openxmlformats.org/officeDocument/2006/relationships/slide" Target="/ppt/slides/slide1.xml" Id="Rd14ee4efd4fd4663" /><Relationship Type="http://schemas.openxmlformats.org/officeDocument/2006/relationships/slide" Target="/ppt/slides/slide2.xml" Id="Rd93753ca584441ed" /><Relationship Type="http://schemas.openxmlformats.org/officeDocument/2006/relationships/slide" Target="/ppt/slides/slide3.xml" Id="R6d78898aaed24a6f" /><Relationship Type="http://schemas.openxmlformats.org/officeDocument/2006/relationships/slide" Target="/ppt/slides/slide4.xml" Id="R1662a815dd3d4e22" /><Relationship Type="http://schemas.openxmlformats.org/officeDocument/2006/relationships/slide" Target="/ppt/slides/slide5.xml" Id="R772e17fc34c64047" /><Relationship Type="http://schemas.openxmlformats.org/officeDocument/2006/relationships/slide" Target="/ppt/slides/slide6.xml" Id="R920e9da5f2174bb5" /><Relationship Type="http://schemas.openxmlformats.org/officeDocument/2006/relationships/slide" Target="/ppt/slides/slide7.xml" Id="R9da5c17c614a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140736713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7664e69e48a9" /><Relationship Type="http://schemas.openxmlformats.org/officeDocument/2006/relationships/theme" Target="/ppt/slideMasters/theme/theme1.xml" Id="R2838dfb216f8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97664e69e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e37a7788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c6627e1e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aebc56ccb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8434b3f7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1664f91e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7757f8ef2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41a0c1f1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26 698 366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49 698 366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PILEA AS  –  83,4 %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ASPEHAUG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TWO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HOLDING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PEDING HOLDING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FLKX CAPITAL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994 102 761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HOLDING AS</a:t>
            </a:r>
          </a:p>
        </p:txBody>
      </p:sp>
    </p:spTree>
  </p:cSld>
  <p:clrMapOvr>
    <a:masterClrMapping xmlns:a="http://schemas.openxmlformats.org/drawingml/2006/main"/>
  </p:clrMapOvr>
</p:sld>
</file>