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88560279bc48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cba6eeb104dfd"/>
  </p:sldMasterIdLst>
  <p:sldIdLst>
    <p:sldId xmlns:r="http://schemas.openxmlformats.org/officeDocument/2006/relationships" id="256" r:id="Rf1b6111ffa90458c"/>
    <p:sldId xmlns:r="http://schemas.openxmlformats.org/officeDocument/2006/relationships" id="257" r:id="R2334665cfcef40ca"/>
    <p:sldId xmlns:r="http://schemas.openxmlformats.org/officeDocument/2006/relationships" id="258" r:id="R67b7c754fdc94926"/>
    <p:sldId xmlns:r="http://schemas.openxmlformats.org/officeDocument/2006/relationships" id="259" r:id="R5974fef47d7048ad"/>
    <p:sldId xmlns:r="http://schemas.openxmlformats.org/officeDocument/2006/relationships" id="260" r:id="R07f90facb79e43ed"/>
    <p:sldId xmlns:r="http://schemas.openxmlformats.org/officeDocument/2006/relationships" id="261" r:id="R5dd5e78d5287432e"/>
    <p:sldId xmlns:r="http://schemas.openxmlformats.org/officeDocument/2006/relationships" id="262" r:id="Rfd6f7db9a1fb4a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cba6eeb104dfd" /><Relationship Type="http://schemas.openxmlformats.org/officeDocument/2006/relationships/slide" Target="/ppt/slides/slide1.xml" Id="Rf1b6111ffa90458c" /><Relationship Type="http://schemas.openxmlformats.org/officeDocument/2006/relationships/slide" Target="/ppt/slides/slide2.xml" Id="R2334665cfcef40ca" /><Relationship Type="http://schemas.openxmlformats.org/officeDocument/2006/relationships/slide" Target="/ppt/slides/slide3.xml" Id="R67b7c754fdc94926" /><Relationship Type="http://schemas.openxmlformats.org/officeDocument/2006/relationships/slide" Target="/ppt/slides/slide4.xml" Id="R5974fef47d7048ad" /><Relationship Type="http://schemas.openxmlformats.org/officeDocument/2006/relationships/slide" Target="/ppt/slides/slide5.xml" Id="R07f90facb79e43ed" /><Relationship Type="http://schemas.openxmlformats.org/officeDocument/2006/relationships/slide" Target="/ppt/slides/slide6.xml" Id="R5dd5e78d5287432e" /><Relationship Type="http://schemas.openxmlformats.org/officeDocument/2006/relationships/slide" Target="/ppt/slides/slide7.xml" Id="Rfd6f7db9a1fb4a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9ad8c473e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3c080d5b243cd" /><Relationship Type="http://schemas.openxmlformats.org/officeDocument/2006/relationships/theme" Target="/ppt/slideMasters/theme/theme1.xml" Id="R78d59d3f3dc9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3c080d5b2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ce17bc14e4e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ff2431df2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2566ba804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9809dd08246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e04d45bba47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eee3f667e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99f1ea7d1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POB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POB GRUPPEN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−983 338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29 007 990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116 210 989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VILMO INVEST AS  –  33,8 %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LANI INVEST AS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LAST INVEST AS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WANI INVESTERING AS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BLOMSTERBAKKEN 2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Vebjørns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994 110 160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POB GRUPPEN AS</a:t>
            </a:r>
          </a:p>
        </p:txBody>
      </p:sp>
    </p:spTree>
  </p:cSld>
  <p:clrMapOvr>
    <a:masterClrMapping xmlns:a="http://schemas.openxmlformats.org/drawingml/2006/main"/>
  </p:clrMapOvr>
</p:sld>
</file>