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85deaf26a43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926ef9b374da8"/>
  </p:sldMasterIdLst>
  <p:sldIdLst>
    <p:sldId xmlns:r="http://schemas.openxmlformats.org/officeDocument/2006/relationships" id="256" r:id="Re27f425958fd43d3"/>
    <p:sldId xmlns:r="http://schemas.openxmlformats.org/officeDocument/2006/relationships" id="257" r:id="R685fa145b8464a17"/>
    <p:sldId xmlns:r="http://schemas.openxmlformats.org/officeDocument/2006/relationships" id="258" r:id="R32abc6a14cb84515"/>
    <p:sldId xmlns:r="http://schemas.openxmlformats.org/officeDocument/2006/relationships" id="259" r:id="Rcb2f8aa6b6fe4f28"/>
    <p:sldId xmlns:r="http://schemas.openxmlformats.org/officeDocument/2006/relationships" id="260" r:id="R70c44f20218b4417"/>
    <p:sldId xmlns:r="http://schemas.openxmlformats.org/officeDocument/2006/relationships" id="261" r:id="R17753610b632489e"/>
    <p:sldId xmlns:r="http://schemas.openxmlformats.org/officeDocument/2006/relationships" id="262" r:id="R48b8b701088a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926ef9b374da8" /><Relationship Type="http://schemas.openxmlformats.org/officeDocument/2006/relationships/slide" Target="/ppt/slides/slide1.xml" Id="Re27f425958fd43d3" /><Relationship Type="http://schemas.openxmlformats.org/officeDocument/2006/relationships/slide" Target="/ppt/slides/slide2.xml" Id="R685fa145b8464a17" /><Relationship Type="http://schemas.openxmlformats.org/officeDocument/2006/relationships/slide" Target="/ppt/slides/slide3.xml" Id="R32abc6a14cb84515" /><Relationship Type="http://schemas.openxmlformats.org/officeDocument/2006/relationships/slide" Target="/ppt/slides/slide4.xml" Id="Rcb2f8aa6b6fe4f28" /><Relationship Type="http://schemas.openxmlformats.org/officeDocument/2006/relationships/slide" Target="/ppt/slides/slide5.xml" Id="R70c44f20218b4417" /><Relationship Type="http://schemas.openxmlformats.org/officeDocument/2006/relationships/slide" Target="/ppt/slides/slide6.xml" Id="R17753610b632489e" /><Relationship Type="http://schemas.openxmlformats.org/officeDocument/2006/relationships/slide" Target="/ppt/slides/slide7.xml" Id="R48b8b701088a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30a48329d4e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c4c1b49ca4c1e" /><Relationship Type="http://schemas.openxmlformats.org/officeDocument/2006/relationships/theme" Target="/ppt/slideMasters/theme/theme1.xml" Id="Re72355a824d7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c4c1b49ca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9ab878dba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a29098f8d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5f17f683b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28bbb991a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fdfef9bf9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ee13c268b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9d6f17fb14d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ALLRIGHT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ALLRIGHT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8 763 885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989 207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2 785 847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MORTEN JENTOFTSEN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PÅL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TRULS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IVAN HARALD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Dreyfushammarn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51 55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ALLRIGHT AS</a:t>
            </a:r>
          </a:p>
        </p:txBody>
      </p:sp>
    </p:spTree>
  </p:cSld>
  <p:clrMapOvr>
    <a:masterClrMapping xmlns:a="http://schemas.openxmlformats.org/drawingml/2006/main"/>
  </p:clrMapOvr>
</p:sld>
</file>