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aa83a03094b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749cee71a4d04"/>
  </p:sldMasterIdLst>
  <p:sldIdLst>
    <p:sldId xmlns:r="http://schemas.openxmlformats.org/officeDocument/2006/relationships" id="256" r:id="R51ed036cb85e4b55"/>
    <p:sldId xmlns:r="http://schemas.openxmlformats.org/officeDocument/2006/relationships" id="257" r:id="Rda09186dd641498f"/>
    <p:sldId xmlns:r="http://schemas.openxmlformats.org/officeDocument/2006/relationships" id="258" r:id="Rb404e3df93214f29"/>
    <p:sldId xmlns:r="http://schemas.openxmlformats.org/officeDocument/2006/relationships" id="259" r:id="R4365cbeb25584503"/>
    <p:sldId xmlns:r="http://schemas.openxmlformats.org/officeDocument/2006/relationships" id="260" r:id="Rfc367e11da304f63"/>
    <p:sldId xmlns:r="http://schemas.openxmlformats.org/officeDocument/2006/relationships" id="261" r:id="R4c93ec8023644e7e"/>
    <p:sldId xmlns:r="http://schemas.openxmlformats.org/officeDocument/2006/relationships" id="262" r:id="Rb33accf8864246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749cee71a4d04" /><Relationship Type="http://schemas.openxmlformats.org/officeDocument/2006/relationships/slide" Target="/ppt/slides/slide1.xml" Id="R51ed036cb85e4b55" /><Relationship Type="http://schemas.openxmlformats.org/officeDocument/2006/relationships/slide" Target="/ppt/slides/slide2.xml" Id="Rda09186dd641498f" /><Relationship Type="http://schemas.openxmlformats.org/officeDocument/2006/relationships/slide" Target="/ppt/slides/slide3.xml" Id="Rb404e3df93214f29" /><Relationship Type="http://schemas.openxmlformats.org/officeDocument/2006/relationships/slide" Target="/ppt/slides/slide4.xml" Id="R4365cbeb25584503" /><Relationship Type="http://schemas.openxmlformats.org/officeDocument/2006/relationships/slide" Target="/ppt/slides/slide5.xml" Id="Rfc367e11da304f63" /><Relationship Type="http://schemas.openxmlformats.org/officeDocument/2006/relationships/slide" Target="/ppt/slides/slide6.xml" Id="R4c93ec8023644e7e" /><Relationship Type="http://schemas.openxmlformats.org/officeDocument/2006/relationships/slide" Target="/ppt/slides/slide7.xml" Id="Rb33accf8864246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647e7c2394f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5be6361264bb8" /><Relationship Type="http://schemas.openxmlformats.org/officeDocument/2006/relationships/theme" Target="/ppt/slideMasters/theme/theme1.xml" Id="R6dbae8079586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b5be6361264b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025d0e7f44e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a3b246bb2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3d3848d7f4f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f3f1c15d1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b40c770cb4e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0b636f41d4c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d17f49ba640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INDCON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2 369 931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2 674 679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3 019 871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CORNELIS ARNOLDUSSEN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post@indcon.no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www.indcon.no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994 164 708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INDCON AS</a:t>
            </a:r>
          </a:p>
        </p:txBody>
      </p:sp>
    </p:spTree>
  </p:cSld>
  <p:clrMapOvr>
    <a:masterClrMapping xmlns:a="http://schemas.openxmlformats.org/drawingml/2006/main"/>
  </p:clrMapOvr>
</p:sld>
</file>