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6806c30614b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926a92cf9744b8"/>
  </p:sldMasterIdLst>
  <p:sldIdLst>
    <p:sldId xmlns:r="http://schemas.openxmlformats.org/officeDocument/2006/relationships" id="256" r:id="Rbf641339b720431d"/>
    <p:sldId xmlns:r="http://schemas.openxmlformats.org/officeDocument/2006/relationships" id="257" r:id="R42128fdebd284fbc"/>
    <p:sldId xmlns:r="http://schemas.openxmlformats.org/officeDocument/2006/relationships" id="258" r:id="Rbeffeb4c78234d83"/>
    <p:sldId xmlns:r="http://schemas.openxmlformats.org/officeDocument/2006/relationships" id="259" r:id="Re65468fb89084ef2"/>
    <p:sldId xmlns:r="http://schemas.openxmlformats.org/officeDocument/2006/relationships" id="260" r:id="R3d6785023b724f26"/>
    <p:sldId xmlns:r="http://schemas.openxmlformats.org/officeDocument/2006/relationships" id="261" r:id="Rfdd1125b4e7d4a16"/>
    <p:sldId xmlns:r="http://schemas.openxmlformats.org/officeDocument/2006/relationships" id="262" r:id="R5e5528bd71e0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26a92cf9744b8" /><Relationship Type="http://schemas.openxmlformats.org/officeDocument/2006/relationships/slide" Target="/ppt/slides/slide1.xml" Id="Rbf641339b720431d" /><Relationship Type="http://schemas.openxmlformats.org/officeDocument/2006/relationships/slide" Target="/ppt/slides/slide2.xml" Id="R42128fdebd284fbc" /><Relationship Type="http://schemas.openxmlformats.org/officeDocument/2006/relationships/slide" Target="/ppt/slides/slide3.xml" Id="Rbeffeb4c78234d83" /><Relationship Type="http://schemas.openxmlformats.org/officeDocument/2006/relationships/slide" Target="/ppt/slides/slide4.xml" Id="Re65468fb89084ef2" /><Relationship Type="http://schemas.openxmlformats.org/officeDocument/2006/relationships/slide" Target="/ppt/slides/slide5.xml" Id="R3d6785023b724f26" /><Relationship Type="http://schemas.openxmlformats.org/officeDocument/2006/relationships/slide" Target="/ppt/slides/slide6.xml" Id="Rfdd1125b4e7d4a16" /><Relationship Type="http://schemas.openxmlformats.org/officeDocument/2006/relationships/slide" Target="/ppt/slides/slide7.xml" Id="R5e5528bd71e0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658d5432e42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257f0f3de444b" /><Relationship Type="http://schemas.openxmlformats.org/officeDocument/2006/relationships/theme" Target="/ppt/slideMasters/theme/theme1.xml" Id="R9d8a5da7ffb745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257f0f3de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775341a75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9dbb56078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32fda103a4d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e855b0d4341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5928bfd8d41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bb1c54bda44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d07ca0b4448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2 548 296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2 410 305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5 643 495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9 294 900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LUDVIGSEN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oyludvig@online.no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994 191 691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