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6fad700377e84134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0aa2aa849cf14481"/>
  </p:sldMasterIdLst>
  <p:sldIdLst>
    <p:sldId xmlns:r="http://schemas.openxmlformats.org/officeDocument/2006/relationships" id="256" r:id="Reb8ee299aba34a94"/>
    <p:sldId xmlns:r="http://schemas.openxmlformats.org/officeDocument/2006/relationships" id="257" r:id="R6da117859a5d4508"/>
    <p:sldId xmlns:r="http://schemas.openxmlformats.org/officeDocument/2006/relationships" id="258" r:id="R6c4bcac4252b42d1"/>
    <p:sldId xmlns:r="http://schemas.openxmlformats.org/officeDocument/2006/relationships" id="259" r:id="Rd8c79dcc0dba4004"/>
    <p:sldId xmlns:r="http://schemas.openxmlformats.org/officeDocument/2006/relationships" id="260" r:id="Re0fa939fe25d4f81"/>
    <p:sldId xmlns:r="http://schemas.openxmlformats.org/officeDocument/2006/relationships" id="261" r:id="R5ebc2d9226b34da2"/>
    <p:sldId xmlns:r="http://schemas.openxmlformats.org/officeDocument/2006/relationships" id="262" r:id="Rad2b33a9663f4923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0aa2aa849cf14481" /><Relationship Type="http://schemas.openxmlformats.org/officeDocument/2006/relationships/slide" Target="/ppt/slides/slide1.xml" Id="Reb8ee299aba34a94" /><Relationship Type="http://schemas.openxmlformats.org/officeDocument/2006/relationships/slide" Target="/ppt/slides/slide2.xml" Id="R6da117859a5d4508" /><Relationship Type="http://schemas.openxmlformats.org/officeDocument/2006/relationships/slide" Target="/ppt/slides/slide3.xml" Id="R6c4bcac4252b42d1" /><Relationship Type="http://schemas.openxmlformats.org/officeDocument/2006/relationships/slide" Target="/ppt/slides/slide4.xml" Id="Rd8c79dcc0dba4004" /><Relationship Type="http://schemas.openxmlformats.org/officeDocument/2006/relationships/slide" Target="/ppt/slides/slide5.xml" Id="Re0fa939fe25d4f81" /><Relationship Type="http://schemas.openxmlformats.org/officeDocument/2006/relationships/slide" Target="/ppt/slides/slide6.xml" Id="R5ebc2d9226b34da2" /><Relationship Type="http://schemas.openxmlformats.org/officeDocument/2006/relationships/slide" Target="/ppt/slides/slide7.xml" Id="Rad2b33a9663f4923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53af95a4fb904a2a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849bd5be146484a" /><Relationship Type="http://schemas.openxmlformats.org/officeDocument/2006/relationships/theme" Target="/ppt/slideMasters/theme/theme1.xml" Id="R8445fd44a8d84c2b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b849bd5be146484a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1d0e3f4e2b34912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b6195c1006940de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ccea42ba4604d9f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19024fd3a1e447f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fd7e36aa9214f97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dc1caf515eb431a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1cb20b3188b4ae6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ADENO HOLDING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ADENO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ADENO HOLDING AS ble etablert [år] og holder til i [sted].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ADENO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ADENO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ADENO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2017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125 000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−816 758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−1 128 612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−19 575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206 751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ADENO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ADENO HOLDING AS  –  67,8 %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NOMINOR AS  –  25,4 %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SME DA  –  5,7 %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WERSLAND ODDGEIR  –  0,4 %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KROGH MONIKA  –  0,4 %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JÅTOG JOHN ARILD  –  0,3 %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ADENO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994 200 216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ADENO HOLDING AS</a:t>
            </a:r>
          </a:p>
        </p:txBody>
      </p:sp>
    </p:spTree>
  </p:cSld>
  <p:clrMapOvr>
    <a:masterClrMapping xmlns:a="http://schemas.openxmlformats.org/drawingml/2006/main"/>
  </p:clrMapOvr>
</p:sld>
</file>