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535eef18854a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7bbbdbaa604d8f"/>
  </p:sldMasterIdLst>
  <p:sldIdLst>
    <p:sldId xmlns:r="http://schemas.openxmlformats.org/officeDocument/2006/relationships" id="256" r:id="Rfe091156604d41fc"/>
    <p:sldId xmlns:r="http://schemas.openxmlformats.org/officeDocument/2006/relationships" id="257" r:id="Re82d9846d05b49d5"/>
    <p:sldId xmlns:r="http://schemas.openxmlformats.org/officeDocument/2006/relationships" id="258" r:id="R57e449d9709d442e"/>
    <p:sldId xmlns:r="http://schemas.openxmlformats.org/officeDocument/2006/relationships" id="259" r:id="Rdc876579ef104d54"/>
    <p:sldId xmlns:r="http://schemas.openxmlformats.org/officeDocument/2006/relationships" id="260" r:id="R21fcb71050024ec8"/>
    <p:sldId xmlns:r="http://schemas.openxmlformats.org/officeDocument/2006/relationships" id="261" r:id="R3665326c37ab4a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7bbbdbaa604d8f" /><Relationship Type="http://schemas.openxmlformats.org/officeDocument/2006/relationships/slide" Target="/ppt/slides/slide1.xml" Id="Rfe091156604d41fc" /><Relationship Type="http://schemas.openxmlformats.org/officeDocument/2006/relationships/slide" Target="/ppt/slides/slide2.xml" Id="Re82d9846d05b49d5" /><Relationship Type="http://schemas.openxmlformats.org/officeDocument/2006/relationships/slide" Target="/ppt/slides/slide3.xml" Id="R57e449d9709d442e" /><Relationship Type="http://schemas.openxmlformats.org/officeDocument/2006/relationships/slide" Target="/ppt/slides/slide4.xml" Id="Rdc876579ef104d54" /><Relationship Type="http://schemas.openxmlformats.org/officeDocument/2006/relationships/slide" Target="/ppt/slides/slide5.xml" Id="R21fcb71050024ec8" /><Relationship Type="http://schemas.openxmlformats.org/officeDocument/2006/relationships/slide" Target="/ppt/slides/slide6.xml" Id="R3665326c37ab4a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a30cee700d40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4f2fc0b274b67" /><Relationship Type="http://schemas.openxmlformats.org/officeDocument/2006/relationships/theme" Target="/ppt/slideMasters/theme/theme1.xml" Id="R44ba0145d18a47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44f2fc0b274b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7f13bc9564a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b61a8824143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65a6088b649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5c4ecd33447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0d79eff6e49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07bd748f94f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 VEDLIKEHOLD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 VEDLIKEHOLD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ANDERSEN ANNA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RYBAKIEWICZ RAFAL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994 230 786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 VEDLIKEHOLD AS</a:t>
            </a:r>
          </a:p>
        </p:txBody>
      </p:sp>
    </p:spTree>
  </p:cSld>
  <p:clrMapOvr>
    <a:masterClrMapping xmlns:a="http://schemas.openxmlformats.org/drawingml/2006/main"/>
  </p:clrMapOvr>
</p:sld>
</file>