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6270857e42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1ff1e585c34c23"/>
  </p:sldMasterIdLst>
  <p:sldIdLst>
    <p:sldId xmlns:r="http://schemas.openxmlformats.org/officeDocument/2006/relationships" id="256" r:id="Rbf1c5bd20e56446f"/>
    <p:sldId xmlns:r="http://schemas.openxmlformats.org/officeDocument/2006/relationships" id="257" r:id="Rf5b9fbffa78d4c6c"/>
    <p:sldId xmlns:r="http://schemas.openxmlformats.org/officeDocument/2006/relationships" id="258" r:id="R95ddf8e4f8b84c75"/>
    <p:sldId xmlns:r="http://schemas.openxmlformats.org/officeDocument/2006/relationships" id="259" r:id="Ra76edf8ddbc241d4"/>
    <p:sldId xmlns:r="http://schemas.openxmlformats.org/officeDocument/2006/relationships" id="260" r:id="Rd60881e1fe98470f"/>
    <p:sldId xmlns:r="http://schemas.openxmlformats.org/officeDocument/2006/relationships" id="261" r:id="R542f584b7451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ff1e585c34c23" /><Relationship Type="http://schemas.openxmlformats.org/officeDocument/2006/relationships/slide" Target="/ppt/slides/slide1.xml" Id="Rbf1c5bd20e56446f" /><Relationship Type="http://schemas.openxmlformats.org/officeDocument/2006/relationships/slide" Target="/ppt/slides/slide2.xml" Id="Rf5b9fbffa78d4c6c" /><Relationship Type="http://schemas.openxmlformats.org/officeDocument/2006/relationships/slide" Target="/ppt/slides/slide3.xml" Id="R95ddf8e4f8b84c75" /><Relationship Type="http://schemas.openxmlformats.org/officeDocument/2006/relationships/slide" Target="/ppt/slides/slide4.xml" Id="Ra76edf8ddbc241d4" /><Relationship Type="http://schemas.openxmlformats.org/officeDocument/2006/relationships/slide" Target="/ppt/slides/slide5.xml" Id="Rd60881e1fe98470f" /><Relationship Type="http://schemas.openxmlformats.org/officeDocument/2006/relationships/slide" Target="/ppt/slides/slide6.xml" Id="R542f584b7451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663805796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381b722564bfe" /><Relationship Type="http://schemas.openxmlformats.org/officeDocument/2006/relationships/theme" Target="/ppt/slideMasters/theme/theme1.xml" Id="R33a25ac839894f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381b72256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c6a50bc20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16cc8f2a947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1a9010c5e4f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f112acf11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14650df9943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fd8359cb044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OCEANTEAM BOURBON 101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OCEANTEAM BOURBON 101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OCEANTEAM BOURBON 101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OCEANTEAM BOURBON 101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OCEANTEAM BOURBON 101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OCEANTEAM BOURBON 101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BOURBON OFFSHORE NORWAY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OCEANTEAM ASA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OCEANTEAM BOURBON 101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994 240 749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OCEANTEAM BOURBON 101 AS</a:t>
            </a:r>
          </a:p>
        </p:txBody>
      </p:sp>
    </p:spTree>
  </p:cSld>
  <p:clrMapOvr>
    <a:masterClrMapping xmlns:a="http://schemas.openxmlformats.org/drawingml/2006/main"/>
  </p:clrMapOvr>
</p:sld>
</file>