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5ecc7dbc1d40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3a50f06f61455a"/>
  </p:sldMasterIdLst>
  <p:sldIdLst>
    <p:sldId xmlns:r="http://schemas.openxmlformats.org/officeDocument/2006/relationships" id="256" r:id="R573f965e51724de7"/>
    <p:sldId xmlns:r="http://schemas.openxmlformats.org/officeDocument/2006/relationships" id="257" r:id="R81f7246ed37c432f"/>
    <p:sldId xmlns:r="http://schemas.openxmlformats.org/officeDocument/2006/relationships" id="258" r:id="Re70d0847445a4188"/>
    <p:sldId xmlns:r="http://schemas.openxmlformats.org/officeDocument/2006/relationships" id="259" r:id="R8c3f1be6dd3c4268"/>
    <p:sldId xmlns:r="http://schemas.openxmlformats.org/officeDocument/2006/relationships" id="260" r:id="R4ad1cbd744264faa"/>
    <p:sldId xmlns:r="http://schemas.openxmlformats.org/officeDocument/2006/relationships" id="261" r:id="R11060a425038482a"/>
    <p:sldId xmlns:r="http://schemas.openxmlformats.org/officeDocument/2006/relationships" id="262" r:id="R35702f6d4ea84b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3a50f06f61455a" /><Relationship Type="http://schemas.openxmlformats.org/officeDocument/2006/relationships/slide" Target="/ppt/slides/slide1.xml" Id="R573f965e51724de7" /><Relationship Type="http://schemas.openxmlformats.org/officeDocument/2006/relationships/slide" Target="/ppt/slides/slide2.xml" Id="R81f7246ed37c432f" /><Relationship Type="http://schemas.openxmlformats.org/officeDocument/2006/relationships/slide" Target="/ppt/slides/slide3.xml" Id="Re70d0847445a4188" /><Relationship Type="http://schemas.openxmlformats.org/officeDocument/2006/relationships/slide" Target="/ppt/slides/slide4.xml" Id="R8c3f1be6dd3c4268" /><Relationship Type="http://schemas.openxmlformats.org/officeDocument/2006/relationships/slide" Target="/ppt/slides/slide5.xml" Id="R4ad1cbd744264faa" /><Relationship Type="http://schemas.openxmlformats.org/officeDocument/2006/relationships/slide" Target="/ppt/slides/slide6.xml" Id="R11060a425038482a" /><Relationship Type="http://schemas.openxmlformats.org/officeDocument/2006/relationships/slide" Target="/ppt/slides/slide7.xml" Id="R35702f6d4ea84b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d9f18fc1474d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01654c8e0456c" /><Relationship Type="http://schemas.openxmlformats.org/officeDocument/2006/relationships/theme" Target="/ppt/slideMasters/theme/theme1.xml" Id="R77bc7addae994e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d01654c8e045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52428fefd149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726ab2c0c4e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47cca624442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0259cafa9e4e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68ddc208b49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428b368074e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299b3b30ee48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EIENDOMSINVESTOR MANAGEMENT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EIENDOMSINVESTOR MANAGEMENT AS ble etablert [år] og holder til i Billingstad.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1 255 577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94 374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73 707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2 356 891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2 458 834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NORMAN HOEL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Brunborgs vei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1396 Billingstad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enh@eiendomsinvestor.no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www.eiendomsinvestor.no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994 246 607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EIENDOMSINVESTOR MANAGEMENT AS</a:t>
            </a:r>
          </a:p>
        </p:txBody>
      </p:sp>
    </p:spTree>
  </p:cSld>
  <p:clrMapOvr>
    <a:masterClrMapping xmlns:a="http://schemas.openxmlformats.org/drawingml/2006/main"/>
  </p:clrMapOvr>
</p:sld>
</file>