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1c515706ec4e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61f23b7a264635"/>
  </p:sldMasterIdLst>
  <p:sldIdLst>
    <p:sldId xmlns:r="http://schemas.openxmlformats.org/officeDocument/2006/relationships" id="256" r:id="R827e9915ef4a4a6a"/>
    <p:sldId xmlns:r="http://schemas.openxmlformats.org/officeDocument/2006/relationships" id="257" r:id="R804d1fc3e90b4db0"/>
    <p:sldId xmlns:r="http://schemas.openxmlformats.org/officeDocument/2006/relationships" id="258" r:id="R626d9866eee24b9e"/>
    <p:sldId xmlns:r="http://schemas.openxmlformats.org/officeDocument/2006/relationships" id="259" r:id="R3f61fe7029d9414d"/>
    <p:sldId xmlns:r="http://schemas.openxmlformats.org/officeDocument/2006/relationships" id="260" r:id="R0bbc0e8beb334dfd"/>
    <p:sldId xmlns:r="http://schemas.openxmlformats.org/officeDocument/2006/relationships" id="261" r:id="Rdb3ae64743954a39"/>
    <p:sldId xmlns:r="http://schemas.openxmlformats.org/officeDocument/2006/relationships" id="262" r:id="Rbc51bd7f26a047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61f23b7a264635" /><Relationship Type="http://schemas.openxmlformats.org/officeDocument/2006/relationships/slide" Target="/ppt/slides/slide1.xml" Id="R827e9915ef4a4a6a" /><Relationship Type="http://schemas.openxmlformats.org/officeDocument/2006/relationships/slide" Target="/ppt/slides/slide2.xml" Id="R804d1fc3e90b4db0" /><Relationship Type="http://schemas.openxmlformats.org/officeDocument/2006/relationships/slide" Target="/ppt/slides/slide3.xml" Id="R626d9866eee24b9e" /><Relationship Type="http://schemas.openxmlformats.org/officeDocument/2006/relationships/slide" Target="/ppt/slides/slide4.xml" Id="R3f61fe7029d9414d" /><Relationship Type="http://schemas.openxmlformats.org/officeDocument/2006/relationships/slide" Target="/ppt/slides/slide5.xml" Id="R0bbc0e8beb334dfd" /><Relationship Type="http://schemas.openxmlformats.org/officeDocument/2006/relationships/slide" Target="/ppt/slides/slide6.xml" Id="Rdb3ae64743954a39" /><Relationship Type="http://schemas.openxmlformats.org/officeDocument/2006/relationships/slide" Target="/ppt/slides/slide7.xml" Id="Rbc51bd7f26a047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f939e4370942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f410d150d4bac" /><Relationship Type="http://schemas.openxmlformats.org/officeDocument/2006/relationships/theme" Target="/ppt/slideMasters/theme/theme1.xml" Id="R691c2d6199584a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0f410d150d4b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4d1a1d48c4f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47c330ddf44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29ac8969a49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bf29e2c4942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4362e81c84d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3ff7a590e49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2599e6cd24c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HERREGÅRDSMUR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HERREGÅRDSMUR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HERREGÅRDSMUR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HERREGÅRDSMUR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HERREGÅRDSMUR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HERREGÅRDSMUR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34 346 860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−3 079 043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−3 853 909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−845 155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22 248 897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HERREGÅRDSMUR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HERREGÅRDSMUR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Råbekksvingen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994 251 856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HERREGÅRDSMUR AS</a:t>
            </a:r>
          </a:p>
        </p:txBody>
      </p:sp>
    </p:spTree>
  </p:cSld>
  <p:clrMapOvr>
    <a:masterClrMapping xmlns:a="http://schemas.openxmlformats.org/drawingml/2006/main"/>
  </p:clrMapOvr>
</p:sld>
</file>