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2f0bb4f0e24a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a1d0adbe674a47"/>
  </p:sldMasterIdLst>
  <p:sldIdLst>
    <p:sldId xmlns:r="http://schemas.openxmlformats.org/officeDocument/2006/relationships" id="256" r:id="Raf7674540b4843d8"/>
    <p:sldId xmlns:r="http://schemas.openxmlformats.org/officeDocument/2006/relationships" id="257" r:id="R300ced87ec494cb4"/>
    <p:sldId xmlns:r="http://schemas.openxmlformats.org/officeDocument/2006/relationships" id="258" r:id="Rb7f0a015db5c49ae"/>
    <p:sldId xmlns:r="http://schemas.openxmlformats.org/officeDocument/2006/relationships" id="259" r:id="Rb1d1adee25cf4246"/>
    <p:sldId xmlns:r="http://schemas.openxmlformats.org/officeDocument/2006/relationships" id="260" r:id="Ra84f499f284045cb"/>
    <p:sldId xmlns:r="http://schemas.openxmlformats.org/officeDocument/2006/relationships" id="261" r:id="Rd7cf17b3ebfc42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1d0adbe674a47" /><Relationship Type="http://schemas.openxmlformats.org/officeDocument/2006/relationships/slide" Target="/ppt/slides/slide1.xml" Id="Raf7674540b4843d8" /><Relationship Type="http://schemas.openxmlformats.org/officeDocument/2006/relationships/slide" Target="/ppt/slides/slide2.xml" Id="R300ced87ec494cb4" /><Relationship Type="http://schemas.openxmlformats.org/officeDocument/2006/relationships/slide" Target="/ppt/slides/slide3.xml" Id="Rb7f0a015db5c49ae" /><Relationship Type="http://schemas.openxmlformats.org/officeDocument/2006/relationships/slide" Target="/ppt/slides/slide4.xml" Id="Rb1d1adee25cf4246" /><Relationship Type="http://schemas.openxmlformats.org/officeDocument/2006/relationships/slide" Target="/ppt/slides/slide5.xml" Id="Ra84f499f284045cb" /><Relationship Type="http://schemas.openxmlformats.org/officeDocument/2006/relationships/slide" Target="/ppt/slides/slide6.xml" Id="Rd7cf17b3ebfc42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7a7240a05a4d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beb3aae4f499e" /><Relationship Type="http://schemas.openxmlformats.org/officeDocument/2006/relationships/theme" Target="/ppt/slideMasters/theme/theme1.xml" Id="R70f24cda69aa4e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cbeb3aae4f49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f63290c6641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81d8f07d746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ad49481404e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9ebdc3d9b48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1a5788e7e41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7a6122a3e44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VILLAKULLA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VILLAKULLA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VILLAKULLA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VILLAKULLA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VILLAKULLA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VILLAKULLA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CECILIE VIEBE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VILLAKULLA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Kruttverkveien 26E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994 252 011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VILLAKULLA HOLDING AS</a:t>
            </a:r>
          </a:p>
        </p:txBody>
      </p:sp>
    </p:spTree>
  </p:cSld>
  <p:clrMapOvr>
    <a:masterClrMapping xmlns:a="http://schemas.openxmlformats.org/drawingml/2006/main"/>
  </p:clrMapOvr>
</p:sld>
</file>