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870fe9f90040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8237593b964169"/>
  </p:sldMasterIdLst>
  <p:sldIdLst>
    <p:sldId xmlns:r="http://schemas.openxmlformats.org/officeDocument/2006/relationships" id="256" r:id="Re28e54d23d694443"/>
    <p:sldId xmlns:r="http://schemas.openxmlformats.org/officeDocument/2006/relationships" id="257" r:id="Rb6502afe3cee4d2f"/>
    <p:sldId xmlns:r="http://schemas.openxmlformats.org/officeDocument/2006/relationships" id="258" r:id="R273db3aace4a468e"/>
    <p:sldId xmlns:r="http://schemas.openxmlformats.org/officeDocument/2006/relationships" id="259" r:id="R29e83b1f113c43e3"/>
    <p:sldId xmlns:r="http://schemas.openxmlformats.org/officeDocument/2006/relationships" id="260" r:id="R305e886c434d4cfa"/>
    <p:sldId xmlns:r="http://schemas.openxmlformats.org/officeDocument/2006/relationships" id="261" r:id="R6664d53c48624b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8237593b964169" /><Relationship Type="http://schemas.openxmlformats.org/officeDocument/2006/relationships/slide" Target="/ppt/slides/slide1.xml" Id="Re28e54d23d694443" /><Relationship Type="http://schemas.openxmlformats.org/officeDocument/2006/relationships/slide" Target="/ppt/slides/slide2.xml" Id="Rb6502afe3cee4d2f" /><Relationship Type="http://schemas.openxmlformats.org/officeDocument/2006/relationships/slide" Target="/ppt/slides/slide3.xml" Id="R273db3aace4a468e" /><Relationship Type="http://schemas.openxmlformats.org/officeDocument/2006/relationships/slide" Target="/ppt/slides/slide4.xml" Id="R29e83b1f113c43e3" /><Relationship Type="http://schemas.openxmlformats.org/officeDocument/2006/relationships/slide" Target="/ppt/slides/slide5.xml" Id="R305e886c434d4cfa" /><Relationship Type="http://schemas.openxmlformats.org/officeDocument/2006/relationships/slide" Target="/ppt/slides/slide6.xml" Id="R6664d53c48624b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2ade66848342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888c5c3bf4214" /><Relationship Type="http://schemas.openxmlformats.org/officeDocument/2006/relationships/theme" Target="/ppt/slideMasters/theme/theme1.xml" Id="Rbd0e86665fd948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1888c5c3bf42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654da3c474f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209530bac41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b2a104bc445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e8bd0d1b941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fe77a11bd40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99f0670244f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WOTT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WOTT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TELEBOND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HERMOD VESTRUM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Klostergata 80C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994 259 113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WOTT INVEST AS</a:t>
            </a:r>
          </a:p>
        </p:txBody>
      </p:sp>
    </p:spTree>
  </p:cSld>
  <p:clrMapOvr>
    <a:masterClrMapping xmlns:a="http://schemas.openxmlformats.org/drawingml/2006/main"/>
  </p:clrMapOvr>
</p:sld>
</file>