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8d7cdd4c4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fc6fe3a9b465d"/>
  </p:sldMasterIdLst>
  <p:sldIdLst>
    <p:sldId xmlns:r="http://schemas.openxmlformats.org/officeDocument/2006/relationships" id="256" r:id="R773ec0c1d8bd420e"/>
    <p:sldId xmlns:r="http://schemas.openxmlformats.org/officeDocument/2006/relationships" id="257" r:id="R647ff195419943c7"/>
    <p:sldId xmlns:r="http://schemas.openxmlformats.org/officeDocument/2006/relationships" id="258" r:id="Rae38b07ff0a54c00"/>
    <p:sldId xmlns:r="http://schemas.openxmlformats.org/officeDocument/2006/relationships" id="259" r:id="R0abaadd1e0bf4b5e"/>
    <p:sldId xmlns:r="http://schemas.openxmlformats.org/officeDocument/2006/relationships" id="260" r:id="R399bc74a17cc4c00"/>
    <p:sldId xmlns:r="http://schemas.openxmlformats.org/officeDocument/2006/relationships" id="261" r:id="Ra4303520e73d4e84"/>
    <p:sldId xmlns:r="http://schemas.openxmlformats.org/officeDocument/2006/relationships" id="262" r:id="R1d317d987979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fc6fe3a9b465d" /><Relationship Type="http://schemas.openxmlformats.org/officeDocument/2006/relationships/slide" Target="/ppt/slides/slide1.xml" Id="R773ec0c1d8bd420e" /><Relationship Type="http://schemas.openxmlformats.org/officeDocument/2006/relationships/slide" Target="/ppt/slides/slide2.xml" Id="R647ff195419943c7" /><Relationship Type="http://schemas.openxmlformats.org/officeDocument/2006/relationships/slide" Target="/ppt/slides/slide3.xml" Id="Rae38b07ff0a54c00" /><Relationship Type="http://schemas.openxmlformats.org/officeDocument/2006/relationships/slide" Target="/ppt/slides/slide4.xml" Id="R0abaadd1e0bf4b5e" /><Relationship Type="http://schemas.openxmlformats.org/officeDocument/2006/relationships/slide" Target="/ppt/slides/slide5.xml" Id="R399bc74a17cc4c00" /><Relationship Type="http://schemas.openxmlformats.org/officeDocument/2006/relationships/slide" Target="/ppt/slides/slide6.xml" Id="Ra4303520e73d4e84" /><Relationship Type="http://schemas.openxmlformats.org/officeDocument/2006/relationships/slide" Target="/ppt/slides/slide7.xml" Id="R1d317d987979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5c594eb50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a12a1c0a247d1" /><Relationship Type="http://schemas.openxmlformats.org/officeDocument/2006/relationships/theme" Target="/ppt/slideMasters/theme/theme1.xml" Id="Racae1d54cb66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ea12a1c0a2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81042c2fb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bd8100cac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811146f75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5e905739444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4c1faab93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fdd4eefcc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080643c941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SRP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5 797 558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25 607 420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RUNE PETTERSEN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PETTERSEN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EMIL PETTERSEN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sten@op-elektro.no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994 264 346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