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1078703e6547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beee7a15044cfd"/>
  </p:sldMasterIdLst>
  <p:sldIdLst>
    <p:sldId xmlns:r="http://schemas.openxmlformats.org/officeDocument/2006/relationships" id="256" r:id="R11290299ca954f5d"/>
    <p:sldId xmlns:r="http://schemas.openxmlformats.org/officeDocument/2006/relationships" id="257" r:id="R871f7b6436044511"/>
    <p:sldId xmlns:r="http://schemas.openxmlformats.org/officeDocument/2006/relationships" id="258" r:id="Ra28ee8392c504689"/>
    <p:sldId xmlns:r="http://schemas.openxmlformats.org/officeDocument/2006/relationships" id="259" r:id="R7355d34f4af64c51"/>
    <p:sldId xmlns:r="http://schemas.openxmlformats.org/officeDocument/2006/relationships" id="260" r:id="R3f87bbd8499d41b2"/>
    <p:sldId xmlns:r="http://schemas.openxmlformats.org/officeDocument/2006/relationships" id="261" r:id="Rb645e24436ac45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beee7a15044cfd" /><Relationship Type="http://schemas.openxmlformats.org/officeDocument/2006/relationships/slide" Target="/ppt/slides/slide1.xml" Id="R11290299ca954f5d" /><Relationship Type="http://schemas.openxmlformats.org/officeDocument/2006/relationships/slide" Target="/ppt/slides/slide2.xml" Id="R871f7b6436044511" /><Relationship Type="http://schemas.openxmlformats.org/officeDocument/2006/relationships/slide" Target="/ppt/slides/slide3.xml" Id="Ra28ee8392c504689" /><Relationship Type="http://schemas.openxmlformats.org/officeDocument/2006/relationships/slide" Target="/ppt/slides/slide4.xml" Id="R7355d34f4af64c51" /><Relationship Type="http://schemas.openxmlformats.org/officeDocument/2006/relationships/slide" Target="/ppt/slides/slide5.xml" Id="R3f87bbd8499d41b2" /><Relationship Type="http://schemas.openxmlformats.org/officeDocument/2006/relationships/slide" Target="/ppt/slides/slide6.xml" Id="Rb645e24436ac45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90c3556c3745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3b0bff0ef464d" /><Relationship Type="http://schemas.openxmlformats.org/officeDocument/2006/relationships/theme" Target="/ppt/slideMasters/theme/theme1.xml" Id="Rb74fbed6aff247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73b0bff0ef46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875e554b44a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c52d8c3324f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d09fd5e6844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76ccff2ab47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2bc2277e94b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8becc4df74d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NORINVEST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NORINVEST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BRUTEL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994 286 404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NORINVEST HOLDING AS</a:t>
            </a:r>
          </a:p>
        </p:txBody>
      </p:sp>
    </p:spTree>
  </p:cSld>
  <p:clrMapOvr>
    <a:masterClrMapping xmlns:a="http://schemas.openxmlformats.org/drawingml/2006/main"/>
  </p:clrMapOvr>
</p:sld>
</file>