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004e0cc35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ec3af243a460a"/>
  </p:sldMasterIdLst>
  <p:sldIdLst>
    <p:sldId xmlns:r="http://schemas.openxmlformats.org/officeDocument/2006/relationships" id="256" r:id="Rab224af53d0c43a5"/>
    <p:sldId xmlns:r="http://schemas.openxmlformats.org/officeDocument/2006/relationships" id="257" r:id="Radfa9f3334f8481d"/>
    <p:sldId xmlns:r="http://schemas.openxmlformats.org/officeDocument/2006/relationships" id="258" r:id="R77eb9ae3985b4c1c"/>
    <p:sldId xmlns:r="http://schemas.openxmlformats.org/officeDocument/2006/relationships" id="259" r:id="Re8e1a9b91ff0420f"/>
    <p:sldId xmlns:r="http://schemas.openxmlformats.org/officeDocument/2006/relationships" id="260" r:id="R5ec226aa46dc4cac"/>
    <p:sldId xmlns:r="http://schemas.openxmlformats.org/officeDocument/2006/relationships" id="261" r:id="R06fa3ec11bbb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ec3af243a460a" /><Relationship Type="http://schemas.openxmlformats.org/officeDocument/2006/relationships/slide" Target="/ppt/slides/slide1.xml" Id="Rab224af53d0c43a5" /><Relationship Type="http://schemas.openxmlformats.org/officeDocument/2006/relationships/slide" Target="/ppt/slides/slide2.xml" Id="Radfa9f3334f8481d" /><Relationship Type="http://schemas.openxmlformats.org/officeDocument/2006/relationships/slide" Target="/ppt/slides/slide3.xml" Id="R77eb9ae3985b4c1c" /><Relationship Type="http://schemas.openxmlformats.org/officeDocument/2006/relationships/slide" Target="/ppt/slides/slide4.xml" Id="Re8e1a9b91ff0420f" /><Relationship Type="http://schemas.openxmlformats.org/officeDocument/2006/relationships/slide" Target="/ppt/slides/slide5.xml" Id="R5ec226aa46dc4cac" /><Relationship Type="http://schemas.openxmlformats.org/officeDocument/2006/relationships/slide" Target="/ppt/slides/slide6.xml" Id="R06fa3ec11bbb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e28d3e74b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eb4c3b3d643f8" /><Relationship Type="http://schemas.openxmlformats.org/officeDocument/2006/relationships/theme" Target="/ppt/slideMasters/theme/theme1.xml" Id="R5cdf0b48b215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eb4c3b3d6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da85f4e1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399aa860f47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abd24fc3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c5395e562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e48725f8c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0d5c803ef45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