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3c2bfdfa1546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9ea7eb03fd4c63"/>
  </p:sldMasterIdLst>
  <p:sldIdLst>
    <p:sldId xmlns:r="http://schemas.openxmlformats.org/officeDocument/2006/relationships" id="256" r:id="R63308a46480b4adb"/>
    <p:sldId xmlns:r="http://schemas.openxmlformats.org/officeDocument/2006/relationships" id="257" r:id="R2a85251078f9478c"/>
    <p:sldId xmlns:r="http://schemas.openxmlformats.org/officeDocument/2006/relationships" id="258" r:id="Rfc3c007696b641a2"/>
    <p:sldId xmlns:r="http://schemas.openxmlformats.org/officeDocument/2006/relationships" id="259" r:id="R99112a60e68e4506"/>
    <p:sldId xmlns:r="http://schemas.openxmlformats.org/officeDocument/2006/relationships" id="260" r:id="R99de6734bd6e461b"/>
    <p:sldId xmlns:r="http://schemas.openxmlformats.org/officeDocument/2006/relationships" id="261" r:id="R2a2afb1d4fc64d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ea7eb03fd4c63" /><Relationship Type="http://schemas.openxmlformats.org/officeDocument/2006/relationships/slide" Target="/ppt/slides/slide1.xml" Id="R63308a46480b4adb" /><Relationship Type="http://schemas.openxmlformats.org/officeDocument/2006/relationships/slide" Target="/ppt/slides/slide2.xml" Id="R2a85251078f9478c" /><Relationship Type="http://schemas.openxmlformats.org/officeDocument/2006/relationships/slide" Target="/ppt/slides/slide3.xml" Id="Rfc3c007696b641a2" /><Relationship Type="http://schemas.openxmlformats.org/officeDocument/2006/relationships/slide" Target="/ppt/slides/slide4.xml" Id="R99112a60e68e4506" /><Relationship Type="http://schemas.openxmlformats.org/officeDocument/2006/relationships/slide" Target="/ppt/slides/slide5.xml" Id="R99de6734bd6e461b" /><Relationship Type="http://schemas.openxmlformats.org/officeDocument/2006/relationships/slide" Target="/ppt/slides/slide6.xml" Id="R2a2afb1d4fc64d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d1cd0e28d47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1297df5204b5f" /><Relationship Type="http://schemas.openxmlformats.org/officeDocument/2006/relationships/theme" Target="/ppt/slideMasters/theme/theme1.xml" Id="Rf37964f2abe24e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41297df5204b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cc8f3ec7341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8b4d2935d42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7a5e9eb98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43f1baf5345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a3a74cf5a41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220e79be74c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OLSSON &amp; CO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OLSSON &amp; CO DA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2 434 857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2 419 396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994 293 052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