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25f732a7e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ac4165f1c47e4"/>
  </p:sldMasterIdLst>
  <p:sldIdLst>
    <p:sldId xmlns:r="http://schemas.openxmlformats.org/officeDocument/2006/relationships" id="256" r:id="R92bee8f9e52e457b"/>
    <p:sldId xmlns:r="http://schemas.openxmlformats.org/officeDocument/2006/relationships" id="257" r:id="Ra5ce7d0d600245c7"/>
    <p:sldId xmlns:r="http://schemas.openxmlformats.org/officeDocument/2006/relationships" id="258" r:id="R06990e8192224a08"/>
    <p:sldId xmlns:r="http://schemas.openxmlformats.org/officeDocument/2006/relationships" id="259" r:id="R8e22f0fb6cda4070"/>
    <p:sldId xmlns:r="http://schemas.openxmlformats.org/officeDocument/2006/relationships" id="260" r:id="Rd740f37b59894c85"/>
    <p:sldId xmlns:r="http://schemas.openxmlformats.org/officeDocument/2006/relationships" id="261" r:id="R9824e5802bdf4d10"/>
    <p:sldId xmlns:r="http://schemas.openxmlformats.org/officeDocument/2006/relationships" id="262" r:id="R9e159ef67472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ac4165f1c47e4" /><Relationship Type="http://schemas.openxmlformats.org/officeDocument/2006/relationships/slide" Target="/ppt/slides/slide1.xml" Id="R92bee8f9e52e457b" /><Relationship Type="http://schemas.openxmlformats.org/officeDocument/2006/relationships/slide" Target="/ppt/slides/slide2.xml" Id="Ra5ce7d0d600245c7" /><Relationship Type="http://schemas.openxmlformats.org/officeDocument/2006/relationships/slide" Target="/ppt/slides/slide3.xml" Id="R06990e8192224a08" /><Relationship Type="http://schemas.openxmlformats.org/officeDocument/2006/relationships/slide" Target="/ppt/slides/slide4.xml" Id="R8e22f0fb6cda4070" /><Relationship Type="http://schemas.openxmlformats.org/officeDocument/2006/relationships/slide" Target="/ppt/slides/slide5.xml" Id="Rd740f37b59894c85" /><Relationship Type="http://schemas.openxmlformats.org/officeDocument/2006/relationships/slide" Target="/ppt/slides/slide6.xml" Id="R9824e5802bdf4d10" /><Relationship Type="http://schemas.openxmlformats.org/officeDocument/2006/relationships/slide" Target="/ppt/slides/slide7.xml" Id="R9e159ef67472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2761a30c3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f4e4fb724efb" /><Relationship Type="http://schemas.openxmlformats.org/officeDocument/2006/relationships/theme" Target="/ppt/slideMasters/theme/theme1.xml" Id="R283c949e1f39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2f4e4fb72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fcc486ad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2909d0b43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edfaac47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2934ce42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298f523d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53f04296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02c26f56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DYBDAHL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7 930 510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2 536 377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ASBJØRN DYBDAHL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Industriområde Grav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kjell.dybdahl@c2i.net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994 297 171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