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6fa0ee9f3846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f6eb4145fa4ac4"/>
  </p:sldMasterIdLst>
  <p:sldIdLst>
    <p:sldId xmlns:r="http://schemas.openxmlformats.org/officeDocument/2006/relationships" id="256" r:id="R523eefcce9724a11"/>
    <p:sldId xmlns:r="http://schemas.openxmlformats.org/officeDocument/2006/relationships" id="257" r:id="Rfd4fbcffb36c4d00"/>
    <p:sldId xmlns:r="http://schemas.openxmlformats.org/officeDocument/2006/relationships" id="258" r:id="R77ca1bfadb054324"/>
    <p:sldId xmlns:r="http://schemas.openxmlformats.org/officeDocument/2006/relationships" id="259" r:id="R57a6c1ba052042f6"/>
    <p:sldId xmlns:r="http://schemas.openxmlformats.org/officeDocument/2006/relationships" id="260" r:id="Rd1e837c999cd4b8b"/>
    <p:sldId xmlns:r="http://schemas.openxmlformats.org/officeDocument/2006/relationships" id="261" r:id="R3a8cff7dec604a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f6eb4145fa4ac4" /><Relationship Type="http://schemas.openxmlformats.org/officeDocument/2006/relationships/slide" Target="/ppt/slides/slide1.xml" Id="R523eefcce9724a11" /><Relationship Type="http://schemas.openxmlformats.org/officeDocument/2006/relationships/slide" Target="/ppt/slides/slide2.xml" Id="Rfd4fbcffb36c4d00" /><Relationship Type="http://schemas.openxmlformats.org/officeDocument/2006/relationships/slide" Target="/ppt/slides/slide3.xml" Id="R77ca1bfadb054324" /><Relationship Type="http://schemas.openxmlformats.org/officeDocument/2006/relationships/slide" Target="/ppt/slides/slide4.xml" Id="R57a6c1ba052042f6" /><Relationship Type="http://schemas.openxmlformats.org/officeDocument/2006/relationships/slide" Target="/ppt/slides/slide5.xml" Id="Rd1e837c999cd4b8b" /><Relationship Type="http://schemas.openxmlformats.org/officeDocument/2006/relationships/slide" Target="/ppt/slides/slide6.xml" Id="R3a8cff7dec604a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cd0e3229f24d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b2765bdf74133" /><Relationship Type="http://schemas.openxmlformats.org/officeDocument/2006/relationships/theme" Target="/ppt/slideMasters/theme/theme1.xml" Id="R7de2bdb0e6f540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8b2765bdf741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2e55098e745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81be51544e42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df220a62845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8b2ba8fec41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b91ad589647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d75496f2a4b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BETONGENTREPRENØR ARNE-OLAV TVEIT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BETONGENTREPRENØR ARNE-OLAV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BETONGENTREPRENØR ARNE-OLAV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BETONGENTREPRENØR ARNE-OLAV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BETONGENTREPRENØR ARNE-OLAV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BETONGENTREPRENØR ARNE-OLAV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Drangedalsveien 1260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3760 Neslandsvatn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betongentreprenor@kebas.no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994 307 622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BETONGENTREPRENØR ARNE-OLAV TVEIT AS</a:t>
            </a:r>
          </a:p>
        </p:txBody>
      </p:sp>
    </p:spTree>
  </p:cSld>
  <p:clrMapOvr>
    <a:masterClrMapping xmlns:a="http://schemas.openxmlformats.org/drawingml/2006/main"/>
  </p:clrMapOvr>
</p:sld>
</file>