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c36f1ce5ae46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481dcd9fd64817"/>
  </p:sldMasterIdLst>
  <p:sldIdLst>
    <p:sldId xmlns:r="http://schemas.openxmlformats.org/officeDocument/2006/relationships" id="256" r:id="R9ed21731779b4a95"/>
    <p:sldId xmlns:r="http://schemas.openxmlformats.org/officeDocument/2006/relationships" id="257" r:id="Refa89840c76e4903"/>
    <p:sldId xmlns:r="http://schemas.openxmlformats.org/officeDocument/2006/relationships" id="258" r:id="R72482f9d8cb040b9"/>
    <p:sldId xmlns:r="http://schemas.openxmlformats.org/officeDocument/2006/relationships" id="259" r:id="Ra2645c7271d34d69"/>
    <p:sldId xmlns:r="http://schemas.openxmlformats.org/officeDocument/2006/relationships" id="260" r:id="R90437c2ef42b47a1"/>
    <p:sldId xmlns:r="http://schemas.openxmlformats.org/officeDocument/2006/relationships" id="261" r:id="R76c9d2cd444e449c"/>
    <p:sldId xmlns:r="http://schemas.openxmlformats.org/officeDocument/2006/relationships" id="262" r:id="R15aab32b2e6645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481dcd9fd64817" /><Relationship Type="http://schemas.openxmlformats.org/officeDocument/2006/relationships/slide" Target="/ppt/slides/slide1.xml" Id="R9ed21731779b4a95" /><Relationship Type="http://schemas.openxmlformats.org/officeDocument/2006/relationships/slide" Target="/ppt/slides/slide2.xml" Id="Refa89840c76e4903" /><Relationship Type="http://schemas.openxmlformats.org/officeDocument/2006/relationships/slide" Target="/ppt/slides/slide3.xml" Id="R72482f9d8cb040b9" /><Relationship Type="http://schemas.openxmlformats.org/officeDocument/2006/relationships/slide" Target="/ppt/slides/slide4.xml" Id="Ra2645c7271d34d69" /><Relationship Type="http://schemas.openxmlformats.org/officeDocument/2006/relationships/slide" Target="/ppt/slides/slide5.xml" Id="R90437c2ef42b47a1" /><Relationship Type="http://schemas.openxmlformats.org/officeDocument/2006/relationships/slide" Target="/ppt/slides/slide6.xml" Id="R76c9d2cd444e449c" /><Relationship Type="http://schemas.openxmlformats.org/officeDocument/2006/relationships/slide" Target="/ppt/slides/slide7.xml" Id="R15aab32b2e6645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99da60d7342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7fc67101e4b39" /><Relationship Type="http://schemas.openxmlformats.org/officeDocument/2006/relationships/theme" Target="/ppt/slideMasters/theme/theme1.xml" Id="Rbc650f10d41b4c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e7fc67101e4b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291fb5c1a4a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e0884ba8e4d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da5a54fdc40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c291ad1ff44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e24c9707943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974a16c134d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7cbf9581942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BETONGENTREPRENØR ARNE-OLAV 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BETONGENTREPRENØR ARNE-OLAV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BETONGENTREPRENØR ARNE-OLAV TVEIT AS ble etablert [år] og holder til i Neslandsvatn.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BETONGENTREPRENØR ARNE-OLAV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BETONGENTREPRENØR ARNE-OLAV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BETONGENTREPRENØR ARNE-OLAV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12 549 307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−1 362 603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−1 713 451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−537 461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5 736 164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BETONGENTREPRENØR ARNE-OLAV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ARNE OLAV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TISJØ KARI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BETONGENTREPRENØR ARNE-OLAV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Drangedalsveien 1260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3760 Neslandsvatn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betongentreprenor@kebas.no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994 307 622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BETONGENTREPRENØR ARNE-OLAV TVEIT AS</a:t>
            </a:r>
          </a:p>
        </p:txBody>
      </p:sp>
    </p:spTree>
  </p:cSld>
  <p:clrMapOvr>
    <a:masterClrMapping xmlns:a="http://schemas.openxmlformats.org/drawingml/2006/main"/>
  </p:clrMapOvr>
</p:sld>
</file>