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877f13ac2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3361978f3742a7"/>
  </p:sldMasterIdLst>
  <p:sldIdLst>
    <p:sldId xmlns:r="http://schemas.openxmlformats.org/officeDocument/2006/relationships" id="256" r:id="R68428bbecbed4b99"/>
    <p:sldId xmlns:r="http://schemas.openxmlformats.org/officeDocument/2006/relationships" id="257" r:id="Rb4213fcd2d7c4a3a"/>
    <p:sldId xmlns:r="http://schemas.openxmlformats.org/officeDocument/2006/relationships" id="258" r:id="R5d1ce45635374917"/>
    <p:sldId xmlns:r="http://schemas.openxmlformats.org/officeDocument/2006/relationships" id="259" r:id="R32c4d710fa444fc6"/>
    <p:sldId xmlns:r="http://schemas.openxmlformats.org/officeDocument/2006/relationships" id="260" r:id="Rb553652ed55e4438"/>
    <p:sldId xmlns:r="http://schemas.openxmlformats.org/officeDocument/2006/relationships" id="261" r:id="R2a5e3250610c4af8"/>
    <p:sldId xmlns:r="http://schemas.openxmlformats.org/officeDocument/2006/relationships" id="262" r:id="Rd0b9348745a3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361978f3742a7" /><Relationship Type="http://schemas.openxmlformats.org/officeDocument/2006/relationships/slide" Target="/ppt/slides/slide1.xml" Id="R68428bbecbed4b99" /><Relationship Type="http://schemas.openxmlformats.org/officeDocument/2006/relationships/slide" Target="/ppt/slides/slide2.xml" Id="Rb4213fcd2d7c4a3a" /><Relationship Type="http://schemas.openxmlformats.org/officeDocument/2006/relationships/slide" Target="/ppt/slides/slide3.xml" Id="R5d1ce45635374917" /><Relationship Type="http://schemas.openxmlformats.org/officeDocument/2006/relationships/slide" Target="/ppt/slides/slide4.xml" Id="R32c4d710fa444fc6" /><Relationship Type="http://schemas.openxmlformats.org/officeDocument/2006/relationships/slide" Target="/ppt/slides/slide5.xml" Id="Rb553652ed55e4438" /><Relationship Type="http://schemas.openxmlformats.org/officeDocument/2006/relationships/slide" Target="/ppt/slides/slide6.xml" Id="R2a5e3250610c4af8" /><Relationship Type="http://schemas.openxmlformats.org/officeDocument/2006/relationships/slide" Target="/ppt/slides/slide7.xml" Id="Rd0b9348745a3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197cb06e1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9449e5edf454e" /><Relationship Type="http://schemas.openxmlformats.org/officeDocument/2006/relationships/theme" Target="/ppt/slideMasters/theme/theme1.xml" Id="Ref9402ed652e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f9449e5edf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13d7ca73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49a2c691d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e2a9f28b3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a92dcb775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502a841d4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1a9cd7870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1657234af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ROCKLOVE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ROCKLOVE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−772 246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−2 271 497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ØRNVALL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stig.ornvall@gmail.com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994 314 416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ROCKLOVE AS</a:t>
            </a:r>
          </a:p>
        </p:txBody>
      </p:sp>
    </p:spTree>
  </p:cSld>
  <p:clrMapOvr>
    <a:masterClrMapping xmlns:a="http://schemas.openxmlformats.org/drawingml/2006/main"/>
  </p:clrMapOvr>
</p:sld>
</file>