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572d6c70a24e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72ae705bc44903"/>
  </p:sldMasterIdLst>
  <p:sldIdLst>
    <p:sldId xmlns:r="http://schemas.openxmlformats.org/officeDocument/2006/relationships" id="256" r:id="R0ee4f83582f241a8"/>
    <p:sldId xmlns:r="http://schemas.openxmlformats.org/officeDocument/2006/relationships" id="257" r:id="Rcfb11d2345d14c3a"/>
    <p:sldId xmlns:r="http://schemas.openxmlformats.org/officeDocument/2006/relationships" id="258" r:id="R15e0a5a1ce904ad6"/>
    <p:sldId xmlns:r="http://schemas.openxmlformats.org/officeDocument/2006/relationships" id="259" r:id="R66cf0a6c8c8d48ad"/>
    <p:sldId xmlns:r="http://schemas.openxmlformats.org/officeDocument/2006/relationships" id="260" r:id="Rf5993b7f3b8d4413"/>
    <p:sldId xmlns:r="http://schemas.openxmlformats.org/officeDocument/2006/relationships" id="261" r:id="Ra76f5b50d8604c65"/>
    <p:sldId xmlns:r="http://schemas.openxmlformats.org/officeDocument/2006/relationships" id="262" r:id="R9f43323169c948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2ae705bc44903" /><Relationship Type="http://schemas.openxmlformats.org/officeDocument/2006/relationships/slide" Target="/ppt/slides/slide1.xml" Id="R0ee4f83582f241a8" /><Relationship Type="http://schemas.openxmlformats.org/officeDocument/2006/relationships/slide" Target="/ppt/slides/slide2.xml" Id="Rcfb11d2345d14c3a" /><Relationship Type="http://schemas.openxmlformats.org/officeDocument/2006/relationships/slide" Target="/ppt/slides/slide3.xml" Id="R15e0a5a1ce904ad6" /><Relationship Type="http://schemas.openxmlformats.org/officeDocument/2006/relationships/slide" Target="/ppt/slides/slide4.xml" Id="R66cf0a6c8c8d48ad" /><Relationship Type="http://schemas.openxmlformats.org/officeDocument/2006/relationships/slide" Target="/ppt/slides/slide5.xml" Id="Rf5993b7f3b8d4413" /><Relationship Type="http://schemas.openxmlformats.org/officeDocument/2006/relationships/slide" Target="/ppt/slides/slide6.xml" Id="Ra76f5b50d8604c65" /><Relationship Type="http://schemas.openxmlformats.org/officeDocument/2006/relationships/slide" Target="/ppt/slides/slide7.xml" Id="R9f43323169c948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05abaf734e4a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77ba9d25b4390" /><Relationship Type="http://schemas.openxmlformats.org/officeDocument/2006/relationships/theme" Target="/ppt/slideMasters/theme/theme1.xml" Id="R2d4a8414ccb744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a77ba9d25b43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016069a3e4b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847120a4146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c3b41cb9648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c7a50e9864d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3c4af411747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75d24e93646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9a8d78a5c4f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HEB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10 713 983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10 716 146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HANS-ERIK BECKER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Erik Becker, Fyrmesterveien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3186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he_becker@hotmail.com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994 377 132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 AS</a:t>
            </a:r>
          </a:p>
        </p:txBody>
      </p:sp>
    </p:spTree>
  </p:cSld>
  <p:clrMapOvr>
    <a:masterClrMapping xmlns:a="http://schemas.openxmlformats.org/drawingml/2006/main"/>
  </p:clrMapOvr>
</p:sld>
</file>