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af81e9ea4e4c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f18cfe51a5456b"/>
  </p:sldMasterIdLst>
  <p:sldIdLst>
    <p:sldId xmlns:r="http://schemas.openxmlformats.org/officeDocument/2006/relationships" id="256" r:id="Rf609ed5b3efd4472"/>
    <p:sldId xmlns:r="http://schemas.openxmlformats.org/officeDocument/2006/relationships" id="257" r:id="R0fcf9e107d724f7c"/>
    <p:sldId xmlns:r="http://schemas.openxmlformats.org/officeDocument/2006/relationships" id="258" r:id="R025b559925f14dc7"/>
    <p:sldId xmlns:r="http://schemas.openxmlformats.org/officeDocument/2006/relationships" id="259" r:id="R070e47986b304eb3"/>
    <p:sldId xmlns:r="http://schemas.openxmlformats.org/officeDocument/2006/relationships" id="260" r:id="R3a16f3ca5969478a"/>
    <p:sldId xmlns:r="http://schemas.openxmlformats.org/officeDocument/2006/relationships" id="261" r:id="R7e85f51de54542ee"/>
    <p:sldId xmlns:r="http://schemas.openxmlformats.org/officeDocument/2006/relationships" id="262" r:id="Rb54fe7cf9c814b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18cfe51a5456b" /><Relationship Type="http://schemas.openxmlformats.org/officeDocument/2006/relationships/slide" Target="/ppt/slides/slide1.xml" Id="Rf609ed5b3efd4472" /><Relationship Type="http://schemas.openxmlformats.org/officeDocument/2006/relationships/slide" Target="/ppt/slides/slide2.xml" Id="R0fcf9e107d724f7c" /><Relationship Type="http://schemas.openxmlformats.org/officeDocument/2006/relationships/slide" Target="/ppt/slides/slide3.xml" Id="R025b559925f14dc7" /><Relationship Type="http://schemas.openxmlformats.org/officeDocument/2006/relationships/slide" Target="/ppt/slides/slide4.xml" Id="R070e47986b304eb3" /><Relationship Type="http://schemas.openxmlformats.org/officeDocument/2006/relationships/slide" Target="/ppt/slides/slide5.xml" Id="R3a16f3ca5969478a" /><Relationship Type="http://schemas.openxmlformats.org/officeDocument/2006/relationships/slide" Target="/ppt/slides/slide6.xml" Id="R7e85f51de54542ee" /><Relationship Type="http://schemas.openxmlformats.org/officeDocument/2006/relationships/slide" Target="/ppt/slides/slide7.xml" Id="Rb54fe7cf9c814b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654de55bc46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89b2fc62c4c86" /><Relationship Type="http://schemas.openxmlformats.org/officeDocument/2006/relationships/theme" Target="/ppt/slideMasters/theme/theme1.xml" Id="R2d38c449c7a94b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b89b2fc62c4c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b4e67d38843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1cf06217545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d1552aa6b41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b928793da4a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33311418c4f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fc0c637f042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dc145b56640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LOOP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LOOP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−343 443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2 861 571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3 966 499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ØSTMO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Tyslevveien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www.loopventures.no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994 395 807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LOOP VENTURES AS</a:t>
            </a:r>
          </a:p>
        </p:txBody>
      </p:sp>
    </p:spTree>
  </p:cSld>
  <p:clrMapOvr>
    <a:masterClrMapping xmlns:a="http://schemas.openxmlformats.org/drawingml/2006/main"/>
  </p:clrMapOvr>
</p:sld>
</file>