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87c6c63fe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c8de4d5524392"/>
  </p:sldMasterIdLst>
  <p:sldIdLst>
    <p:sldId xmlns:r="http://schemas.openxmlformats.org/officeDocument/2006/relationships" id="256" r:id="Rb90ef45e4bc74b1e"/>
    <p:sldId xmlns:r="http://schemas.openxmlformats.org/officeDocument/2006/relationships" id="257" r:id="R6387dd64122a41b9"/>
    <p:sldId xmlns:r="http://schemas.openxmlformats.org/officeDocument/2006/relationships" id="258" r:id="Rfbb9c0324c93453e"/>
    <p:sldId xmlns:r="http://schemas.openxmlformats.org/officeDocument/2006/relationships" id="259" r:id="R34e86bcb531d44a3"/>
    <p:sldId xmlns:r="http://schemas.openxmlformats.org/officeDocument/2006/relationships" id="260" r:id="R535fdbdc0d7e4bd0"/>
    <p:sldId xmlns:r="http://schemas.openxmlformats.org/officeDocument/2006/relationships" id="261" r:id="R0b001fda6570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c8de4d5524392" /><Relationship Type="http://schemas.openxmlformats.org/officeDocument/2006/relationships/slide" Target="/ppt/slides/slide1.xml" Id="Rb90ef45e4bc74b1e" /><Relationship Type="http://schemas.openxmlformats.org/officeDocument/2006/relationships/slide" Target="/ppt/slides/slide2.xml" Id="R6387dd64122a41b9" /><Relationship Type="http://schemas.openxmlformats.org/officeDocument/2006/relationships/slide" Target="/ppt/slides/slide3.xml" Id="Rfbb9c0324c93453e" /><Relationship Type="http://schemas.openxmlformats.org/officeDocument/2006/relationships/slide" Target="/ppt/slides/slide4.xml" Id="R34e86bcb531d44a3" /><Relationship Type="http://schemas.openxmlformats.org/officeDocument/2006/relationships/slide" Target="/ppt/slides/slide5.xml" Id="R535fdbdc0d7e4bd0" /><Relationship Type="http://schemas.openxmlformats.org/officeDocument/2006/relationships/slide" Target="/ppt/slides/slide6.xml" Id="R0b001fda6570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81b8c4442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a7f2496f34e23" /><Relationship Type="http://schemas.openxmlformats.org/officeDocument/2006/relationships/theme" Target="/ppt/slideMasters/theme/theme1.xml" Id="Rdf74f42421cc4f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6a7f2496f3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4453bc61c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6d8255ed049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c26dc425c40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af70a800c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f0e84a91c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f647a6fd0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AUTOGÅRDEN KONGSBERG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AUTOGÅRDEN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AUTOGÅRDEN KONGSBERG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AUTOGÅRDEN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AUTOGÅRDEN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AUTOGÅRDEN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GUDMUNDSEN HENNING 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PER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OPSAHL VIDAR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AUTOGÅRDEN KONGSBERG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994 416 111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AUTOGÅRDEN KONGSBERG AS</a:t>
            </a:r>
          </a:p>
        </p:txBody>
      </p:sp>
    </p:spTree>
  </p:cSld>
  <p:clrMapOvr>
    <a:masterClrMapping xmlns:a="http://schemas.openxmlformats.org/drawingml/2006/main"/>
  </p:clrMapOvr>
</p:sld>
</file>