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9150f9f49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ffbcab34e476e"/>
  </p:sldMasterIdLst>
  <p:sldIdLst>
    <p:sldId xmlns:r="http://schemas.openxmlformats.org/officeDocument/2006/relationships" id="256" r:id="Rbe188a8aa994486b"/>
    <p:sldId xmlns:r="http://schemas.openxmlformats.org/officeDocument/2006/relationships" id="257" r:id="Rc4841b5f3a0742f9"/>
    <p:sldId xmlns:r="http://schemas.openxmlformats.org/officeDocument/2006/relationships" id="258" r:id="Ra078425eaf7f4850"/>
    <p:sldId xmlns:r="http://schemas.openxmlformats.org/officeDocument/2006/relationships" id="259" r:id="R5f2496d9f6df4bc5"/>
    <p:sldId xmlns:r="http://schemas.openxmlformats.org/officeDocument/2006/relationships" id="260" r:id="R583db14efb0943cb"/>
    <p:sldId xmlns:r="http://schemas.openxmlformats.org/officeDocument/2006/relationships" id="261" r:id="R6c56a2c1ac034bda"/>
    <p:sldId xmlns:r="http://schemas.openxmlformats.org/officeDocument/2006/relationships" id="262" r:id="Rfa013d085020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ffbcab34e476e" /><Relationship Type="http://schemas.openxmlformats.org/officeDocument/2006/relationships/slide" Target="/ppt/slides/slide1.xml" Id="Rbe188a8aa994486b" /><Relationship Type="http://schemas.openxmlformats.org/officeDocument/2006/relationships/slide" Target="/ppt/slides/slide2.xml" Id="Rc4841b5f3a0742f9" /><Relationship Type="http://schemas.openxmlformats.org/officeDocument/2006/relationships/slide" Target="/ppt/slides/slide3.xml" Id="Ra078425eaf7f4850" /><Relationship Type="http://schemas.openxmlformats.org/officeDocument/2006/relationships/slide" Target="/ppt/slides/slide4.xml" Id="R5f2496d9f6df4bc5" /><Relationship Type="http://schemas.openxmlformats.org/officeDocument/2006/relationships/slide" Target="/ppt/slides/slide5.xml" Id="R583db14efb0943cb" /><Relationship Type="http://schemas.openxmlformats.org/officeDocument/2006/relationships/slide" Target="/ppt/slides/slide6.xml" Id="R6c56a2c1ac034bda" /><Relationship Type="http://schemas.openxmlformats.org/officeDocument/2006/relationships/slide" Target="/ppt/slides/slide7.xml" Id="Rfa013d085020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3e2d80847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848096cb34422" /><Relationship Type="http://schemas.openxmlformats.org/officeDocument/2006/relationships/theme" Target="/ppt/slideMasters/theme/theme1.xml" Id="Rb68014d2b75e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848096cb3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bcc4f9509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f67e7cef3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a87b6cbe8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03571fedf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305f6454048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2df49665e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4c690c14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WESTHOR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WESTHOR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−1 072 616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THOR-ERLING WESTELIUS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994 429 221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WESTHOR AS</a:t>
            </a:r>
          </a:p>
        </p:txBody>
      </p:sp>
    </p:spTree>
  </p:cSld>
  <p:clrMapOvr>
    <a:masterClrMapping xmlns:a="http://schemas.openxmlformats.org/drawingml/2006/main"/>
  </p:clrMapOvr>
</p:sld>
</file>