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5bddc1659246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58afadf13b46fd"/>
  </p:sldMasterIdLst>
  <p:sldIdLst>
    <p:sldId xmlns:r="http://schemas.openxmlformats.org/officeDocument/2006/relationships" id="256" r:id="R48fbb71fb11143ea"/>
    <p:sldId xmlns:r="http://schemas.openxmlformats.org/officeDocument/2006/relationships" id="257" r:id="R484f1234c87949ec"/>
    <p:sldId xmlns:r="http://schemas.openxmlformats.org/officeDocument/2006/relationships" id="258" r:id="Rc7cf9165600c464f"/>
    <p:sldId xmlns:r="http://schemas.openxmlformats.org/officeDocument/2006/relationships" id="259" r:id="Re952a199c2cd41bf"/>
    <p:sldId xmlns:r="http://schemas.openxmlformats.org/officeDocument/2006/relationships" id="260" r:id="Rbe3cc037ba154b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58afadf13b46fd" /><Relationship Type="http://schemas.openxmlformats.org/officeDocument/2006/relationships/slide" Target="/ppt/slides/slide1.xml" Id="R48fbb71fb11143ea" /><Relationship Type="http://schemas.openxmlformats.org/officeDocument/2006/relationships/slide" Target="/ppt/slides/slide2.xml" Id="R484f1234c87949ec" /><Relationship Type="http://schemas.openxmlformats.org/officeDocument/2006/relationships/slide" Target="/ppt/slides/slide3.xml" Id="Rc7cf9165600c464f" /><Relationship Type="http://schemas.openxmlformats.org/officeDocument/2006/relationships/slide" Target="/ppt/slides/slide4.xml" Id="Re952a199c2cd41bf" /><Relationship Type="http://schemas.openxmlformats.org/officeDocument/2006/relationships/slide" Target="/ppt/slides/slide5.xml" Id="Rbe3cc037ba154b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16e059a21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35a34c86749fc" /><Relationship Type="http://schemas.openxmlformats.org/officeDocument/2006/relationships/theme" Target="/ppt/slideMasters/theme/theme1.xml" Id="Rc428e1b9e4f740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e35a34c86749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5fb54cd8a48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c354ee0f04c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47531ba7749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256ee4b7740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58ca7b19a4d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MÅLSELV VENSTRE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VENSTRE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MÅLSELV VENSTRE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VENSTRE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VENSTRE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VENSTRE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Strand Foshaug, Furuveien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vebjornf@gmail.com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venstre.no/lokal/tromsogfinnmark/malselv/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994 440 721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VENSTRE</a:t>
            </a:r>
          </a:p>
        </p:txBody>
      </p:sp>
    </p:spTree>
  </p:cSld>
  <p:clrMapOvr>
    <a:masterClrMapping xmlns:a="http://schemas.openxmlformats.org/drawingml/2006/main"/>
  </p:clrMapOvr>
</p:sld>
</file>