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e8def9c4954d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7485faa56e4d1b"/>
  </p:sldMasterIdLst>
  <p:sldIdLst>
    <p:sldId xmlns:r="http://schemas.openxmlformats.org/officeDocument/2006/relationships" id="256" r:id="R70d0c41daab04d1b"/>
    <p:sldId xmlns:r="http://schemas.openxmlformats.org/officeDocument/2006/relationships" id="257" r:id="R69d8a0649a6c44b0"/>
    <p:sldId xmlns:r="http://schemas.openxmlformats.org/officeDocument/2006/relationships" id="258" r:id="R2d5f322804eb4ab9"/>
    <p:sldId xmlns:r="http://schemas.openxmlformats.org/officeDocument/2006/relationships" id="259" r:id="R06a0a000c83f42e2"/>
    <p:sldId xmlns:r="http://schemas.openxmlformats.org/officeDocument/2006/relationships" id="260" r:id="R39dacb8c3c8c443b"/>
    <p:sldId xmlns:r="http://schemas.openxmlformats.org/officeDocument/2006/relationships" id="261" r:id="R0bacd425281a45d3"/>
    <p:sldId xmlns:r="http://schemas.openxmlformats.org/officeDocument/2006/relationships" id="262" r:id="R46343e89e6f448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7485faa56e4d1b" /><Relationship Type="http://schemas.openxmlformats.org/officeDocument/2006/relationships/slide" Target="/ppt/slides/slide1.xml" Id="R70d0c41daab04d1b" /><Relationship Type="http://schemas.openxmlformats.org/officeDocument/2006/relationships/slide" Target="/ppt/slides/slide2.xml" Id="R69d8a0649a6c44b0" /><Relationship Type="http://schemas.openxmlformats.org/officeDocument/2006/relationships/slide" Target="/ppt/slides/slide3.xml" Id="R2d5f322804eb4ab9" /><Relationship Type="http://schemas.openxmlformats.org/officeDocument/2006/relationships/slide" Target="/ppt/slides/slide4.xml" Id="R06a0a000c83f42e2" /><Relationship Type="http://schemas.openxmlformats.org/officeDocument/2006/relationships/slide" Target="/ppt/slides/slide5.xml" Id="R39dacb8c3c8c443b" /><Relationship Type="http://schemas.openxmlformats.org/officeDocument/2006/relationships/slide" Target="/ppt/slides/slide6.xml" Id="R0bacd425281a45d3" /><Relationship Type="http://schemas.openxmlformats.org/officeDocument/2006/relationships/slide" Target="/ppt/slides/slide7.xml" Id="R46343e89e6f448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62d2bebc5843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50dd0110740ed" /><Relationship Type="http://schemas.openxmlformats.org/officeDocument/2006/relationships/theme" Target="/ppt/slideMasters/theme/theme1.xml" Id="R83e1b89119b44b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a50dd0110740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c545ea5fd42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7ba2268014f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251dcccc604d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2cb02ec6a94f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0146bee4c74b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96e23d3acf46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376ad8c1814a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ØLENSVÅG AUTOSENTER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ØLENSVÅG AUTOSENTER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ØLENSVÅG AUTOSENTER AS ble etablert [år] og holder til i Ølensvåg.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ØLENSVÅG AUTOSENTER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ØLENSVÅG AUTOSENTER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ØLENSVÅG AUTOSENTER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21 368 790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1 649 691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1 510 436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9 537 712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13 378 284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ØLENSVÅG AUTOSENTER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BJARTE BERGE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ØLENSVÅG AUTOSENTER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Haukelivegen 664A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5582 Ølensvåg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994 441 191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ØLENSVÅG AUTOSENTER AS</a:t>
            </a:r>
          </a:p>
        </p:txBody>
      </p:sp>
    </p:spTree>
  </p:cSld>
  <p:clrMapOvr>
    <a:masterClrMapping xmlns:a="http://schemas.openxmlformats.org/drawingml/2006/main"/>
  </p:clrMapOvr>
</p:sld>
</file>