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f296888ebe44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f268ed7614c3f"/>
  </p:sldMasterIdLst>
  <p:sldIdLst>
    <p:sldId xmlns:r="http://schemas.openxmlformats.org/officeDocument/2006/relationships" id="256" r:id="R9a1593749dd84606"/>
    <p:sldId xmlns:r="http://schemas.openxmlformats.org/officeDocument/2006/relationships" id="257" r:id="R7308628ed4094437"/>
    <p:sldId xmlns:r="http://schemas.openxmlformats.org/officeDocument/2006/relationships" id="258" r:id="R6ed68c0fe67c4af1"/>
    <p:sldId xmlns:r="http://schemas.openxmlformats.org/officeDocument/2006/relationships" id="259" r:id="Rb6fbe3d0958d471e"/>
    <p:sldId xmlns:r="http://schemas.openxmlformats.org/officeDocument/2006/relationships" id="260" r:id="R9c545d068eb54b8d"/>
    <p:sldId xmlns:r="http://schemas.openxmlformats.org/officeDocument/2006/relationships" id="261" r:id="Rb7ef4005a2b84efe"/>
    <p:sldId xmlns:r="http://schemas.openxmlformats.org/officeDocument/2006/relationships" id="262" r:id="R9e75a25b0a56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f268ed7614c3f" /><Relationship Type="http://schemas.openxmlformats.org/officeDocument/2006/relationships/slide" Target="/ppt/slides/slide1.xml" Id="R9a1593749dd84606" /><Relationship Type="http://schemas.openxmlformats.org/officeDocument/2006/relationships/slide" Target="/ppt/slides/slide2.xml" Id="R7308628ed4094437" /><Relationship Type="http://schemas.openxmlformats.org/officeDocument/2006/relationships/slide" Target="/ppt/slides/slide3.xml" Id="R6ed68c0fe67c4af1" /><Relationship Type="http://schemas.openxmlformats.org/officeDocument/2006/relationships/slide" Target="/ppt/slides/slide4.xml" Id="Rb6fbe3d0958d471e" /><Relationship Type="http://schemas.openxmlformats.org/officeDocument/2006/relationships/slide" Target="/ppt/slides/slide5.xml" Id="R9c545d068eb54b8d" /><Relationship Type="http://schemas.openxmlformats.org/officeDocument/2006/relationships/slide" Target="/ppt/slides/slide6.xml" Id="Rb7ef4005a2b84efe" /><Relationship Type="http://schemas.openxmlformats.org/officeDocument/2006/relationships/slide" Target="/ppt/slides/slide7.xml" Id="R9e75a25b0a56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62bde68824c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fcc4c782f4ebd" /><Relationship Type="http://schemas.openxmlformats.org/officeDocument/2006/relationships/theme" Target="/ppt/slideMasters/theme/theme1.xml" Id="R466e4bc12cd045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fcc4c782f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64d0060149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7c14a629e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7695722274f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0b182f28c4d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c947abc0440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e2726c8c540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074907418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 LYKKE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LYKKE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721 087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LERVÅG TONE LISET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994 454 536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