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12e97be07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3ab8c38654723"/>
  </p:sldMasterIdLst>
  <p:sldIdLst>
    <p:sldId xmlns:r="http://schemas.openxmlformats.org/officeDocument/2006/relationships" id="256" r:id="Rd5cbb7f1664b4436"/>
    <p:sldId xmlns:r="http://schemas.openxmlformats.org/officeDocument/2006/relationships" id="257" r:id="R221517f4184f4c03"/>
    <p:sldId xmlns:r="http://schemas.openxmlformats.org/officeDocument/2006/relationships" id="258" r:id="Ra5f62ea747954274"/>
    <p:sldId xmlns:r="http://schemas.openxmlformats.org/officeDocument/2006/relationships" id="259" r:id="R0d8b140c6f8d472e"/>
    <p:sldId xmlns:r="http://schemas.openxmlformats.org/officeDocument/2006/relationships" id="260" r:id="Rafd40dc6e59f4582"/>
    <p:sldId xmlns:r="http://schemas.openxmlformats.org/officeDocument/2006/relationships" id="261" r:id="R2ae70e36532f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3ab8c38654723" /><Relationship Type="http://schemas.openxmlformats.org/officeDocument/2006/relationships/slide" Target="/ppt/slides/slide1.xml" Id="Rd5cbb7f1664b4436" /><Relationship Type="http://schemas.openxmlformats.org/officeDocument/2006/relationships/slide" Target="/ppt/slides/slide2.xml" Id="R221517f4184f4c03" /><Relationship Type="http://schemas.openxmlformats.org/officeDocument/2006/relationships/slide" Target="/ppt/slides/slide3.xml" Id="Ra5f62ea747954274" /><Relationship Type="http://schemas.openxmlformats.org/officeDocument/2006/relationships/slide" Target="/ppt/slides/slide4.xml" Id="R0d8b140c6f8d472e" /><Relationship Type="http://schemas.openxmlformats.org/officeDocument/2006/relationships/slide" Target="/ppt/slides/slide5.xml" Id="Rafd40dc6e59f4582" /><Relationship Type="http://schemas.openxmlformats.org/officeDocument/2006/relationships/slide" Target="/ppt/slides/slide6.xml" Id="R2ae70e36532f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c00d7df30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74984e09c4e10" /><Relationship Type="http://schemas.openxmlformats.org/officeDocument/2006/relationships/theme" Target="/ppt/slideMasters/theme/theme1.xml" Id="R87ee35326fda4a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174984e09c4e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6c59e4a70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f166e04b84e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5654dbe2b41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cfabb8fac40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34f96ce664c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7488d5350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TRIPPEL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post@trippelregnskap.no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994 457 152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