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c95e95962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a2100a98d432d"/>
  </p:sldMasterIdLst>
  <p:sldIdLst>
    <p:sldId xmlns:r="http://schemas.openxmlformats.org/officeDocument/2006/relationships" id="256" r:id="R348192fcdb4e40ab"/>
    <p:sldId xmlns:r="http://schemas.openxmlformats.org/officeDocument/2006/relationships" id="257" r:id="R872bf4fecffd4e13"/>
    <p:sldId xmlns:r="http://schemas.openxmlformats.org/officeDocument/2006/relationships" id="258" r:id="R6769d799ef6949c2"/>
    <p:sldId xmlns:r="http://schemas.openxmlformats.org/officeDocument/2006/relationships" id="259" r:id="Rcf1c00cc315b47c6"/>
    <p:sldId xmlns:r="http://schemas.openxmlformats.org/officeDocument/2006/relationships" id="260" r:id="R61a1303530a449b2"/>
    <p:sldId xmlns:r="http://schemas.openxmlformats.org/officeDocument/2006/relationships" id="261" r:id="R7c42c6eec1d140b4"/>
    <p:sldId xmlns:r="http://schemas.openxmlformats.org/officeDocument/2006/relationships" id="262" r:id="R17308f49e5da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a2100a98d432d" /><Relationship Type="http://schemas.openxmlformats.org/officeDocument/2006/relationships/slide" Target="/ppt/slides/slide1.xml" Id="R348192fcdb4e40ab" /><Relationship Type="http://schemas.openxmlformats.org/officeDocument/2006/relationships/slide" Target="/ppt/slides/slide2.xml" Id="R872bf4fecffd4e13" /><Relationship Type="http://schemas.openxmlformats.org/officeDocument/2006/relationships/slide" Target="/ppt/slides/slide3.xml" Id="R6769d799ef6949c2" /><Relationship Type="http://schemas.openxmlformats.org/officeDocument/2006/relationships/slide" Target="/ppt/slides/slide4.xml" Id="Rcf1c00cc315b47c6" /><Relationship Type="http://schemas.openxmlformats.org/officeDocument/2006/relationships/slide" Target="/ppt/slides/slide5.xml" Id="R61a1303530a449b2" /><Relationship Type="http://schemas.openxmlformats.org/officeDocument/2006/relationships/slide" Target="/ppt/slides/slide6.xml" Id="R7c42c6eec1d140b4" /><Relationship Type="http://schemas.openxmlformats.org/officeDocument/2006/relationships/slide" Target="/ppt/slides/slide7.xml" Id="R17308f49e5da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26e4c30cb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40e2a48c54831" /><Relationship Type="http://schemas.openxmlformats.org/officeDocument/2006/relationships/theme" Target="/ppt/slideMasters/theme/theme1.xml" Id="R2a5ed86628ac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40e2a48c5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8ae766b5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4ba9d7fd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f5cb42dfa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f01fe926e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bc1c1dce0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e099b3e7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f4a9bf29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16 942 528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8 382 727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post@trippelregnskap.no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