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e9a1a127b8f84d2f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8946a8c8d22d4087"/>
  </p:sldMasterIdLst>
  <p:sldIdLst>
    <p:sldId xmlns:r="http://schemas.openxmlformats.org/officeDocument/2006/relationships" id="256" r:id="R06fa64d3f2714fd5"/>
    <p:sldId xmlns:r="http://schemas.openxmlformats.org/officeDocument/2006/relationships" id="257" r:id="Rabfef8dbfd3d4dc6"/>
    <p:sldId xmlns:r="http://schemas.openxmlformats.org/officeDocument/2006/relationships" id="258" r:id="R549780f15b974ba0"/>
    <p:sldId xmlns:r="http://schemas.openxmlformats.org/officeDocument/2006/relationships" id="259" r:id="Rce2414eca5204510"/>
    <p:sldId xmlns:r="http://schemas.openxmlformats.org/officeDocument/2006/relationships" id="260" r:id="R4d6157ffe47f4819"/>
    <p:sldId xmlns:r="http://schemas.openxmlformats.org/officeDocument/2006/relationships" id="261" r:id="Ra3cd09c54b924adc"/>
    <p:sldId xmlns:r="http://schemas.openxmlformats.org/officeDocument/2006/relationships" id="262" r:id="Rdeb0b5611efb482b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8946a8c8d22d4087" /><Relationship Type="http://schemas.openxmlformats.org/officeDocument/2006/relationships/slide" Target="/ppt/slides/slide1.xml" Id="R06fa64d3f2714fd5" /><Relationship Type="http://schemas.openxmlformats.org/officeDocument/2006/relationships/slide" Target="/ppt/slides/slide2.xml" Id="Rabfef8dbfd3d4dc6" /><Relationship Type="http://schemas.openxmlformats.org/officeDocument/2006/relationships/slide" Target="/ppt/slides/slide3.xml" Id="R549780f15b974ba0" /><Relationship Type="http://schemas.openxmlformats.org/officeDocument/2006/relationships/slide" Target="/ppt/slides/slide4.xml" Id="Rce2414eca5204510" /><Relationship Type="http://schemas.openxmlformats.org/officeDocument/2006/relationships/slide" Target="/ppt/slides/slide5.xml" Id="R4d6157ffe47f4819" /><Relationship Type="http://schemas.openxmlformats.org/officeDocument/2006/relationships/slide" Target="/ppt/slides/slide6.xml" Id="Ra3cd09c54b924adc" /><Relationship Type="http://schemas.openxmlformats.org/officeDocument/2006/relationships/slide" Target="/ppt/slides/slide7.xml" Id="Rdeb0b5611efb482b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45df02e547f14f6d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5a2ea4b49be4c69" /><Relationship Type="http://schemas.openxmlformats.org/officeDocument/2006/relationships/theme" Target="/ppt/slideMasters/theme/theme1.xml" Id="Rc21bd46d4d9248ea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c5a2ea4b49be4c69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c610510a459496c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16e2c104d6c43f0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84d50bc2e8342b8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fc0db3df7b84c8e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90e1821dd0945e6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484df841d734971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e1b12093f264f15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NARGILE GRILL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NARGILE GRILL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NARGILE GRILL AS ble etablert [år] og holder til i [sted].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NARGILE GRILL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NARGILE GRILL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NARGILE GRILL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2018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1 877 887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−511 762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−528 988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−1 086 747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218 531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NARGILE GRILL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EBRAHIMI JAMAL  –  50,0 %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OSTADAHMADI SHAHIN KAMIL  –  50,0 %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NARGILE GRILL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994 459 643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NARGILE GRILL AS</a:t>
            </a:r>
          </a:p>
        </p:txBody>
      </p:sp>
    </p:spTree>
  </p:cSld>
  <p:clrMapOvr>
    <a:masterClrMapping xmlns:a="http://schemas.openxmlformats.org/drawingml/2006/main"/>
  </p:clrMapOvr>
</p:sld>
</file>