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60924d56304d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34f543aefb4631"/>
  </p:sldMasterIdLst>
  <p:sldIdLst>
    <p:sldId xmlns:r="http://schemas.openxmlformats.org/officeDocument/2006/relationships" id="256" r:id="R4b3db961b53d4f56"/>
    <p:sldId xmlns:r="http://schemas.openxmlformats.org/officeDocument/2006/relationships" id="257" r:id="R97f1fff19fc94d70"/>
    <p:sldId xmlns:r="http://schemas.openxmlformats.org/officeDocument/2006/relationships" id="258" r:id="R266a53a17f044a82"/>
    <p:sldId xmlns:r="http://schemas.openxmlformats.org/officeDocument/2006/relationships" id="259" r:id="Re048404cacda4cb4"/>
    <p:sldId xmlns:r="http://schemas.openxmlformats.org/officeDocument/2006/relationships" id="260" r:id="R404f6c0818e44722"/>
    <p:sldId xmlns:r="http://schemas.openxmlformats.org/officeDocument/2006/relationships" id="261" r:id="Rec33277650fe40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34f543aefb4631" /><Relationship Type="http://schemas.openxmlformats.org/officeDocument/2006/relationships/slide" Target="/ppt/slides/slide1.xml" Id="R4b3db961b53d4f56" /><Relationship Type="http://schemas.openxmlformats.org/officeDocument/2006/relationships/slide" Target="/ppt/slides/slide2.xml" Id="R97f1fff19fc94d70" /><Relationship Type="http://schemas.openxmlformats.org/officeDocument/2006/relationships/slide" Target="/ppt/slides/slide3.xml" Id="R266a53a17f044a82" /><Relationship Type="http://schemas.openxmlformats.org/officeDocument/2006/relationships/slide" Target="/ppt/slides/slide4.xml" Id="Re048404cacda4cb4" /><Relationship Type="http://schemas.openxmlformats.org/officeDocument/2006/relationships/slide" Target="/ppt/slides/slide5.xml" Id="R404f6c0818e44722" /><Relationship Type="http://schemas.openxmlformats.org/officeDocument/2006/relationships/slide" Target="/ppt/slides/slide6.xml" Id="Rec33277650fe40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f39406600c4b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791943ec943a4" /><Relationship Type="http://schemas.openxmlformats.org/officeDocument/2006/relationships/theme" Target="/ppt/slideMasters/theme/theme1.xml" Id="R9d367858c443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7791943ec943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4dec5f8f445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c6d182ec847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0cdb49c81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46b88f92b4c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2a35634bb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bdf792f01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OPPDAL SPEKEMAT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SPEKEMAT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OPPDAL SPEKEMAT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SPEKEMAT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SPEKEMAT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SPEKEMAT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FATLAND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HAAKER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HALLANG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SPEKEMAT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Industrivegen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994 469 002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OPPDAL SPEKEMAT AS</a:t>
            </a:r>
          </a:p>
        </p:txBody>
      </p:sp>
    </p:spTree>
  </p:cSld>
  <p:clrMapOvr>
    <a:masterClrMapping xmlns:a="http://schemas.openxmlformats.org/drawingml/2006/main"/>
  </p:clrMapOvr>
</p:sld>
</file>