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a723aee7b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5ea300a9c47b9"/>
  </p:sldMasterIdLst>
  <p:sldIdLst>
    <p:sldId xmlns:r="http://schemas.openxmlformats.org/officeDocument/2006/relationships" id="256" r:id="Rf3dd6c8056a24fd8"/>
    <p:sldId xmlns:r="http://schemas.openxmlformats.org/officeDocument/2006/relationships" id="257" r:id="R43e26339d80341ad"/>
    <p:sldId xmlns:r="http://schemas.openxmlformats.org/officeDocument/2006/relationships" id="258" r:id="Rd5a1f6a6e69945ba"/>
    <p:sldId xmlns:r="http://schemas.openxmlformats.org/officeDocument/2006/relationships" id="259" r:id="R7fc133a4b3df4dc4"/>
    <p:sldId xmlns:r="http://schemas.openxmlformats.org/officeDocument/2006/relationships" id="260" r:id="R9b318e4b138b4363"/>
    <p:sldId xmlns:r="http://schemas.openxmlformats.org/officeDocument/2006/relationships" id="261" r:id="R793c1a4a6a73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5ea300a9c47b9" /><Relationship Type="http://schemas.openxmlformats.org/officeDocument/2006/relationships/slide" Target="/ppt/slides/slide1.xml" Id="Rf3dd6c8056a24fd8" /><Relationship Type="http://schemas.openxmlformats.org/officeDocument/2006/relationships/slide" Target="/ppt/slides/slide2.xml" Id="R43e26339d80341ad" /><Relationship Type="http://schemas.openxmlformats.org/officeDocument/2006/relationships/slide" Target="/ppt/slides/slide3.xml" Id="Rd5a1f6a6e69945ba" /><Relationship Type="http://schemas.openxmlformats.org/officeDocument/2006/relationships/slide" Target="/ppt/slides/slide4.xml" Id="R7fc133a4b3df4dc4" /><Relationship Type="http://schemas.openxmlformats.org/officeDocument/2006/relationships/slide" Target="/ppt/slides/slide5.xml" Id="R9b318e4b138b4363" /><Relationship Type="http://schemas.openxmlformats.org/officeDocument/2006/relationships/slide" Target="/ppt/slides/slide6.xml" Id="R793c1a4a6a73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35acff8e548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98b54f3644d67" /><Relationship Type="http://schemas.openxmlformats.org/officeDocument/2006/relationships/theme" Target="/ppt/slideMasters/theme/theme1.xml" Id="R311891f3aa1946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98b54f364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17b041a1843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0f498be21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c77de25e0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8ec5932e9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64433e6d34a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3a3437093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BILUTLEIE 1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1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1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1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1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1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57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stian@moldebil.no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www.auto1.no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994 469 037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1 NORGE AS</a:t>
            </a:r>
          </a:p>
        </p:txBody>
      </p:sp>
    </p:spTree>
  </p:cSld>
  <p:clrMapOvr>
    <a:masterClrMapping xmlns:a="http://schemas.openxmlformats.org/drawingml/2006/main"/>
  </p:clrMapOvr>
</p:sld>
</file>