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396cb1e4a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4960aa89c4bb5"/>
  </p:sldMasterIdLst>
  <p:sldIdLst>
    <p:sldId xmlns:r="http://schemas.openxmlformats.org/officeDocument/2006/relationships" id="256" r:id="R8abcc5684cda4095"/>
    <p:sldId xmlns:r="http://schemas.openxmlformats.org/officeDocument/2006/relationships" id="257" r:id="R9d6794ae6a5f495c"/>
    <p:sldId xmlns:r="http://schemas.openxmlformats.org/officeDocument/2006/relationships" id="258" r:id="Rb57fb7c70fa54ca8"/>
    <p:sldId xmlns:r="http://schemas.openxmlformats.org/officeDocument/2006/relationships" id="259" r:id="R6f725e1604334dde"/>
    <p:sldId xmlns:r="http://schemas.openxmlformats.org/officeDocument/2006/relationships" id="260" r:id="R5b69a3212ff1463d"/>
    <p:sldId xmlns:r="http://schemas.openxmlformats.org/officeDocument/2006/relationships" id="261" r:id="R3c32ea4068844bfd"/>
    <p:sldId xmlns:r="http://schemas.openxmlformats.org/officeDocument/2006/relationships" id="262" r:id="Rc1aaad7e347b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4960aa89c4bb5" /><Relationship Type="http://schemas.openxmlformats.org/officeDocument/2006/relationships/slide" Target="/ppt/slides/slide1.xml" Id="R8abcc5684cda4095" /><Relationship Type="http://schemas.openxmlformats.org/officeDocument/2006/relationships/slide" Target="/ppt/slides/slide2.xml" Id="R9d6794ae6a5f495c" /><Relationship Type="http://schemas.openxmlformats.org/officeDocument/2006/relationships/slide" Target="/ppt/slides/slide3.xml" Id="Rb57fb7c70fa54ca8" /><Relationship Type="http://schemas.openxmlformats.org/officeDocument/2006/relationships/slide" Target="/ppt/slides/slide4.xml" Id="R6f725e1604334dde" /><Relationship Type="http://schemas.openxmlformats.org/officeDocument/2006/relationships/slide" Target="/ppt/slides/slide5.xml" Id="R5b69a3212ff1463d" /><Relationship Type="http://schemas.openxmlformats.org/officeDocument/2006/relationships/slide" Target="/ppt/slides/slide6.xml" Id="R3c32ea4068844bfd" /><Relationship Type="http://schemas.openxmlformats.org/officeDocument/2006/relationships/slide" Target="/ppt/slides/slide7.xml" Id="Rc1aaad7e347b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1c4bfa9d2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abb61549d4526" /><Relationship Type="http://schemas.openxmlformats.org/officeDocument/2006/relationships/theme" Target="/ppt/slideMasters/theme/theme1.xml" Id="R1115d1f66b06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abb61549d45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d2f7a0c0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d8311fec240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2ba0cba38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c4158ca86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9bd9b7a1a4a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010db713643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6a86998b841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BILUTLEIE 1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BILUTLEIE 1 NORGE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7 661 942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−2 383 884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−1 996 452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25 089 115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stian@moldebil.no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www.auto1.no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994 469 037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