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e492956e31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6cac0f1a8b4deb"/>
  </p:sldMasterIdLst>
  <p:sldIdLst>
    <p:sldId xmlns:r="http://schemas.openxmlformats.org/officeDocument/2006/relationships" id="256" r:id="R3719dcc4d8f74637"/>
    <p:sldId xmlns:r="http://schemas.openxmlformats.org/officeDocument/2006/relationships" id="257" r:id="R0e8ad6eb733c4a29"/>
    <p:sldId xmlns:r="http://schemas.openxmlformats.org/officeDocument/2006/relationships" id="258" r:id="R40b2c6c965884c38"/>
    <p:sldId xmlns:r="http://schemas.openxmlformats.org/officeDocument/2006/relationships" id="259" r:id="Rdd64e07c0de94663"/>
    <p:sldId xmlns:r="http://schemas.openxmlformats.org/officeDocument/2006/relationships" id="260" r:id="R1f55a1119da445b3"/>
    <p:sldId xmlns:r="http://schemas.openxmlformats.org/officeDocument/2006/relationships" id="261" r:id="Ra057d9132dbc4e0f"/>
    <p:sldId xmlns:r="http://schemas.openxmlformats.org/officeDocument/2006/relationships" id="262" r:id="Rf28057a5d522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6cac0f1a8b4deb" /><Relationship Type="http://schemas.openxmlformats.org/officeDocument/2006/relationships/slide" Target="/ppt/slides/slide1.xml" Id="R3719dcc4d8f74637" /><Relationship Type="http://schemas.openxmlformats.org/officeDocument/2006/relationships/slide" Target="/ppt/slides/slide2.xml" Id="R0e8ad6eb733c4a29" /><Relationship Type="http://schemas.openxmlformats.org/officeDocument/2006/relationships/slide" Target="/ppt/slides/slide3.xml" Id="R40b2c6c965884c38" /><Relationship Type="http://schemas.openxmlformats.org/officeDocument/2006/relationships/slide" Target="/ppt/slides/slide4.xml" Id="Rdd64e07c0de94663" /><Relationship Type="http://schemas.openxmlformats.org/officeDocument/2006/relationships/slide" Target="/ppt/slides/slide5.xml" Id="R1f55a1119da445b3" /><Relationship Type="http://schemas.openxmlformats.org/officeDocument/2006/relationships/slide" Target="/ppt/slides/slide6.xml" Id="Ra057d9132dbc4e0f" /><Relationship Type="http://schemas.openxmlformats.org/officeDocument/2006/relationships/slide" Target="/ppt/slides/slide7.xml" Id="Rf28057a5d522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80575a150941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c28d98ba74347" /><Relationship Type="http://schemas.openxmlformats.org/officeDocument/2006/relationships/theme" Target="/ppt/slideMasters/theme/theme1.xml" Id="Redd130a5a76648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3c28d98ba743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84b96fc7c41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0b37566bf48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66b232c7c4b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7ff51773a4f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99b5e29884b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ba041e1584f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3a39b57f449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HOLDING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HOLDING INVEST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5 321 506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157 687 938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215 195 180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TRITORIA UK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Kveldroveien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tore@tritoria.no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994 474 413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HOLDING INVEST AS</a:t>
            </a:r>
          </a:p>
        </p:txBody>
      </p:sp>
    </p:spTree>
  </p:cSld>
  <p:clrMapOvr>
    <a:masterClrMapping xmlns:a="http://schemas.openxmlformats.org/drawingml/2006/main"/>
  </p:clrMapOvr>
</p:sld>
</file>