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57d2a3ece4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21d03a0724b84"/>
  </p:sldMasterIdLst>
  <p:sldIdLst>
    <p:sldId xmlns:r="http://schemas.openxmlformats.org/officeDocument/2006/relationships" id="256" r:id="Raa69023ed32b4b08"/>
    <p:sldId xmlns:r="http://schemas.openxmlformats.org/officeDocument/2006/relationships" id="257" r:id="R5841e3f4df4c4dca"/>
    <p:sldId xmlns:r="http://schemas.openxmlformats.org/officeDocument/2006/relationships" id="258" r:id="R545dbf8236784a89"/>
    <p:sldId xmlns:r="http://schemas.openxmlformats.org/officeDocument/2006/relationships" id="259" r:id="Re02ce65e0bbc469a"/>
    <p:sldId xmlns:r="http://schemas.openxmlformats.org/officeDocument/2006/relationships" id="260" r:id="R853680b4935a430a"/>
    <p:sldId xmlns:r="http://schemas.openxmlformats.org/officeDocument/2006/relationships" id="261" r:id="Re1d5eac7ccbf4d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21d03a0724b84" /><Relationship Type="http://schemas.openxmlformats.org/officeDocument/2006/relationships/slide" Target="/ppt/slides/slide1.xml" Id="Raa69023ed32b4b08" /><Relationship Type="http://schemas.openxmlformats.org/officeDocument/2006/relationships/slide" Target="/ppt/slides/slide2.xml" Id="R5841e3f4df4c4dca" /><Relationship Type="http://schemas.openxmlformats.org/officeDocument/2006/relationships/slide" Target="/ppt/slides/slide3.xml" Id="R545dbf8236784a89" /><Relationship Type="http://schemas.openxmlformats.org/officeDocument/2006/relationships/slide" Target="/ppt/slides/slide4.xml" Id="Re02ce65e0bbc469a" /><Relationship Type="http://schemas.openxmlformats.org/officeDocument/2006/relationships/slide" Target="/ppt/slides/slide5.xml" Id="R853680b4935a430a" /><Relationship Type="http://schemas.openxmlformats.org/officeDocument/2006/relationships/slide" Target="/ppt/slides/slide6.xml" Id="Re1d5eac7ccbf4d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dd6e31aa9d42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8e4895e014c2d" /><Relationship Type="http://schemas.openxmlformats.org/officeDocument/2006/relationships/theme" Target="/ppt/slideMasters/theme/theme1.xml" Id="R486e0b3d66694e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58e4895e014c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d0bb95ed9145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2149ecf6b4b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c9d98874b44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c4c5dfbe0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824ae47c54e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b803571ca41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EMWI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EMWI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HAUGEN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ALLAN HOOPER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EMILY HAUGEN HOOPER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HAUGEN HOOPER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Apeltunvegen 73A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5238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10 54 06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peter.exs@gmail.com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994 486 713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EMWI AS</a:t>
            </a:r>
          </a:p>
        </p:txBody>
      </p:sp>
    </p:spTree>
  </p:cSld>
  <p:clrMapOvr>
    <a:masterClrMapping xmlns:a="http://schemas.openxmlformats.org/drawingml/2006/main"/>
  </p:clrMapOvr>
</p:sld>
</file>