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03c62784e443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e13f1870f34d08"/>
  </p:sldMasterIdLst>
  <p:sldIdLst>
    <p:sldId xmlns:r="http://schemas.openxmlformats.org/officeDocument/2006/relationships" id="256" r:id="R44b47d8b181e4071"/>
    <p:sldId xmlns:r="http://schemas.openxmlformats.org/officeDocument/2006/relationships" id="257" r:id="R01976c4c6fdb4d44"/>
    <p:sldId xmlns:r="http://schemas.openxmlformats.org/officeDocument/2006/relationships" id="258" r:id="R7ee7656f45d94568"/>
    <p:sldId xmlns:r="http://schemas.openxmlformats.org/officeDocument/2006/relationships" id="259" r:id="R36d4c4816b794708"/>
    <p:sldId xmlns:r="http://schemas.openxmlformats.org/officeDocument/2006/relationships" id="260" r:id="R136f725d8d424d1d"/>
    <p:sldId xmlns:r="http://schemas.openxmlformats.org/officeDocument/2006/relationships" id="261" r:id="R2e846d63792c43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e13f1870f34d08" /><Relationship Type="http://schemas.openxmlformats.org/officeDocument/2006/relationships/slide" Target="/ppt/slides/slide1.xml" Id="R44b47d8b181e4071" /><Relationship Type="http://schemas.openxmlformats.org/officeDocument/2006/relationships/slide" Target="/ppt/slides/slide2.xml" Id="R01976c4c6fdb4d44" /><Relationship Type="http://schemas.openxmlformats.org/officeDocument/2006/relationships/slide" Target="/ppt/slides/slide3.xml" Id="R7ee7656f45d94568" /><Relationship Type="http://schemas.openxmlformats.org/officeDocument/2006/relationships/slide" Target="/ppt/slides/slide4.xml" Id="R36d4c4816b794708" /><Relationship Type="http://schemas.openxmlformats.org/officeDocument/2006/relationships/slide" Target="/ppt/slides/slide5.xml" Id="R136f725d8d424d1d" /><Relationship Type="http://schemas.openxmlformats.org/officeDocument/2006/relationships/slide" Target="/ppt/slides/slide6.xml" Id="R2e846d63792c43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6d85fd77914b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786cba4c2847af" /><Relationship Type="http://schemas.openxmlformats.org/officeDocument/2006/relationships/theme" Target="/ppt/slideMasters/theme/theme1.xml" Id="R6d48bc2f1a9b4c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786cba4c2847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fc5bf811454b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832e6034e140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822e01b13a47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c5791a385848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484a8aa7946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d9ce532ac43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POSAASEN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POSAASEN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POSAASEN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POSAASEN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POSAASEN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POSAASEN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POSAASEN OTTO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POSAASEN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994 488 198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POSAASEN EIENDOM AS</a:t>
            </a:r>
          </a:p>
        </p:txBody>
      </p:sp>
    </p:spTree>
  </p:cSld>
  <p:clrMapOvr>
    <a:masterClrMapping xmlns:a="http://schemas.openxmlformats.org/drawingml/2006/main"/>
  </p:clrMapOvr>
</p:sld>
</file>