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c0229527594a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29fe63b087476e"/>
  </p:sldMasterIdLst>
  <p:sldIdLst>
    <p:sldId xmlns:r="http://schemas.openxmlformats.org/officeDocument/2006/relationships" id="256" r:id="R162e7d64df564e8c"/>
    <p:sldId xmlns:r="http://schemas.openxmlformats.org/officeDocument/2006/relationships" id="257" r:id="Rd572f831917d482e"/>
    <p:sldId xmlns:r="http://schemas.openxmlformats.org/officeDocument/2006/relationships" id="258" r:id="Re908720cb4784b57"/>
    <p:sldId xmlns:r="http://schemas.openxmlformats.org/officeDocument/2006/relationships" id="259" r:id="R3a49a25a97cc4c5f"/>
    <p:sldId xmlns:r="http://schemas.openxmlformats.org/officeDocument/2006/relationships" id="260" r:id="R546826d5331f4791"/>
    <p:sldId xmlns:r="http://schemas.openxmlformats.org/officeDocument/2006/relationships" id="261" r:id="R4696417843484fd6"/>
    <p:sldId xmlns:r="http://schemas.openxmlformats.org/officeDocument/2006/relationships" id="262" r:id="Rdc296a21fe2e4d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9fe63b087476e" /><Relationship Type="http://schemas.openxmlformats.org/officeDocument/2006/relationships/slide" Target="/ppt/slides/slide1.xml" Id="R162e7d64df564e8c" /><Relationship Type="http://schemas.openxmlformats.org/officeDocument/2006/relationships/slide" Target="/ppt/slides/slide2.xml" Id="Rd572f831917d482e" /><Relationship Type="http://schemas.openxmlformats.org/officeDocument/2006/relationships/slide" Target="/ppt/slides/slide3.xml" Id="Re908720cb4784b57" /><Relationship Type="http://schemas.openxmlformats.org/officeDocument/2006/relationships/slide" Target="/ppt/slides/slide4.xml" Id="R3a49a25a97cc4c5f" /><Relationship Type="http://schemas.openxmlformats.org/officeDocument/2006/relationships/slide" Target="/ppt/slides/slide5.xml" Id="R546826d5331f4791" /><Relationship Type="http://schemas.openxmlformats.org/officeDocument/2006/relationships/slide" Target="/ppt/slides/slide6.xml" Id="R4696417843484fd6" /><Relationship Type="http://schemas.openxmlformats.org/officeDocument/2006/relationships/slide" Target="/ppt/slides/slide7.xml" Id="Rdc296a21fe2e4d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528ea84db4a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2b39543c84fd5" /><Relationship Type="http://schemas.openxmlformats.org/officeDocument/2006/relationships/theme" Target="/ppt/slideMasters/theme/theme1.xml" Id="Rbe85781d33954f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72b39543c84f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0ad1e34104a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1cd26e57947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8f8eced0d48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ed65cb8c242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f5c4c79cc41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4586ec8344c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de23866f04c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3 063 242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420 259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MARIUS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METTE MARIT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Bragernes torg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marius@borgerevisjon.no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994 503 235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REVISJON AS</a:t>
            </a:r>
          </a:p>
        </p:txBody>
      </p:sp>
    </p:spTree>
  </p:cSld>
  <p:clrMapOvr>
    <a:masterClrMapping xmlns:a="http://schemas.openxmlformats.org/drawingml/2006/main"/>
  </p:clrMapOvr>
</p:sld>
</file>