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cdd15da4f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1bfbd9e5948f1"/>
  </p:sldMasterIdLst>
  <p:sldIdLst>
    <p:sldId xmlns:r="http://schemas.openxmlformats.org/officeDocument/2006/relationships" id="256" r:id="R1b1c3e4f268e4e1a"/>
    <p:sldId xmlns:r="http://schemas.openxmlformats.org/officeDocument/2006/relationships" id="257" r:id="R2cb6671eaf524c39"/>
    <p:sldId xmlns:r="http://schemas.openxmlformats.org/officeDocument/2006/relationships" id="258" r:id="R4ca44bfcb8bc464a"/>
    <p:sldId xmlns:r="http://schemas.openxmlformats.org/officeDocument/2006/relationships" id="259" r:id="Rb748afbc88fe428c"/>
    <p:sldId xmlns:r="http://schemas.openxmlformats.org/officeDocument/2006/relationships" id="260" r:id="R452148824347465b"/>
    <p:sldId xmlns:r="http://schemas.openxmlformats.org/officeDocument/2006/relationships" id="261" r:id="Rd4f36ba5f2214fb1"/>
    <p:sldId xmlns:r="http://schemas.openxmlformats.org/officeDocument/2006/relationships" id="262" r:id="R7a497dbafaff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1bfbd9e5948f1" /><Relationship Type="http://schemas.openxmlformats.org/officeDocument/2006/relationships/slide" Target="/ppt/slides/slide1.xml" Id="R1b1c3e4f268e4e1a" /><Relationship Type="http://schemas.openxmlformats.org/officeDocument/2006/relationships/slide" Target="/ppt/slides/slide2.xml" Id="R2cb6671eaf524c39" /><Relationship Type="http://schemas.openxmlformats.org/officeDocument/2006/relationships/slide" Target="/ppt/slides/slide3.xml" Id="R4ca44bfcb8bc464a" /><Relationship Type="http://schemas.openxmlformats.org/officeDocument/2006/relationships/slide" Target="/ppt/slides/slide4.xml" Id="Rb748afbc88fe428c" /><Relationship Type="http://schemas.openxmlformats.org/officeDocument/2006/relationships/slide" Target="/ppt/slides/slide5.xml" Id="R452148824347465b" /><Relationship Type="http://schemas.openxmlformats.org/officeDocument/2006/relationships/slide" Target="/ppt/slides/slide6.xml" Id="Rd4f36ba5f2214fb1" /><Relationship Type="http://schemas.openxmlformats.org/officeDocument/2006/relationships/slide" Target="/ppt/slides/slide7.xml" Id="R7a497dbafaff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5b0d9f8ca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88638af574e01" /><Relationship Type="http://schemas.openxmlformats.org/officeDocument/2006/relationships/theme" Target="/ppt/slideMasters/theme/theme1.xml" Id="R74d7fbf8420c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b88638af57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3cdad82ba4e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967bbe71c48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5edb49da7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db0f4e8ff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c592452b4a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baa62ad774d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66a27b2e3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GLITRAFJORD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GLITRAFJORD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960 608 000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1 340 641 000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REAL-FORVALTNING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Kronprinsesse Märthas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994 506 943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GLITRAFJORD AS</a:t>
            </a:r>
          </a:p>
        </p:txBody>
      </p:sp>
    </p:spTree>
  </p:cSld>
  <p:clrMapOvr>
    <a:masterClrMapping xmlns:a="http://schemas.openxmlformats.org/drawingml/2006/main"/>
  </p:clrMapOvr>
</p:sld>
</file>