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bda08b33a545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8615f9a0a14c4c"/>
  </p:sldMasterIdLst>
  <p:sldIdLst>
    <p:sldId xmlns:r="http://schemas.openxmlformats.org/officeDocument/2006/relationships" id="256" r:id="R8a6effbcd1214ad1"/>
    <p:sldId xmlns:r="http://schemas.openxmlformats.org/officeDocument/2006/relationships" id="257" r:id="R7856762aa4eb4348"/>
    <p:sldId xmlns:r="http://schemas.openxmlformats.org/officeDocument/2006/relationships" id="258" r:id="R84915b1509084bed"/>
    <p:sldId xmlns:r="http://schemas.openxmlformats.org/officeDocument/2006/relationships" id="259" r:id="R450cb2cac1904f7b"/>
    <p:sldId xmlns:r="http://schemas.openxmlformats.org/officeDocument/2006/relationships" id="260" r:id="R77301ea4b5314faa"/>
    <p:sldId xmlns:r="http://schemas.openxmlformats.org/officeDocument/2006/relationships" id="261" r:id="R1e5815b50ce945c2"/>
    <p:sldId xmlns:r="http://schemas.openxmlformats.org/officeDocument/2006/relationships" id="262" r:id="R56ba0a2742b043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8615f9a0a14c4c" /><Relationship Type="http://schemas.openxmlformats.org/officeDocument/2006/relationships/slide" Target="/ppt/slides/slide1.xml" Id="R8a6effbcd1214ad1" /><Relationship Type="http://schemas.openxmlformats.org/officeDocument/2006/relationships/slide" Target="/ppt/slides/slide2.xml" Id="R7856762aa4eb4348" /><Relationship Type="http://schemas.openxmlformats.org/officeDocument/2006/relationships/slide" Target="/ppt/slides/slide3.xml" Id="R84915b1509084bed" /><Relationship Type="http://schemas.openxmlformats.org/officeDocument/2006/relationships/slide" Target="/ppt/slides/slide4.xml" Id="R450cb2cac1904f7b" /><Relationship Type="http://schemas.openxmlformats.org/officeDocument/2006/relationships/slide" Target="/ppt/slides/slide5.xml" Id="R77301ea4b5314faa" /><Relationship Type="http://schemas.openxmlformats.org/officeDocument/2006/relationships/slide" Target="/ppt/slides/slide6.xml" Id="R1e5815b50ce945c2" /><Relationship Type="http://schemas.openxmlformats.org/officeDocument/2006/relationships/slide" Target="/ppt/slides/slide7.xml" Id="R56ba0a2742b043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2903c90df647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af7433c9b498a" /><Relationship Type="http://schemas.openxmlformats.org/officeDocument/2006/relationships/theme" Target="/ppt/slideMasters/theme/theme1.xml" Id="R65f5afe799f448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faf7433c9b49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45ee9f274e46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d37472f7949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1cf183d1d42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61a8d05214d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28caa63aa49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3b61932cd4e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0aceaa22847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SANDUM INVEST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SANDUM INVEST &amp; REGNSKAP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7 114 582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393 464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437 860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4 923 712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5 990 130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SANDUM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Olavs gate 25B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2004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994 511 076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SANDUM INVEST &amp; REGNSKAP AS</a:t>
            </a:r>
          </a:p>
        </p:txBody>
      </p:sp>
    </p:spTree>
  </p:cSld>
  <p:clrMapOvr>
    <a:masterClrMapping xmlns:a="http://schemas.openxmlformats.org/drawingml/2006/main"/>
  </p:clrMapOvr>
</p:sld>
</file>