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af99b3437248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100a985bd0449b"/>
  </p:sldMasterIdLst>
  <p:sldIdLst>
    <p:sldId xmlns:r="http://schemas.openxmlformats.org/officeDocument/2006/relationships" id="256" r:id="R0e79f42648a342f9"/>
    <p:sldId xmlns:r="http://schemas.openxmlformats.org/officeDocument/2006/relationships" id="257" r:id="Rbc17f73a270e4f81"/>
    <p:sldId xmlns:r="http://schemas.openxmlformats.org/officeDocument/2006/relationships" id="258" r:id="R8962e44703d94248"/>
    <p:sldId xmlns:r="http://schemas.openxmlformats.org/officeDocument/2006/relationships" id="259" r:id="Re3f1e3d5c2f647cd"/>
    <p:sldId xmlns:r="http://schemas.openxmlformats.org/officeDocument/2006/relationships" id="260" r:id="Rafc7e238ae1f4791"/>
    <p:sldId xmlns:r="http://schemas.openxmlformats.org/officeDocument/2006/relationships" id="261" r:id="R1bf72d7b1ebe4df5"/>
    <p:sldId xmlns:r="http://schemas.openxmlformats.org/officeDocument/2006/relationships" id="262" r:id="Rfaa5326634534a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100a985bd0449b" /><Relationship Type="http://schemas.openxmlformats.org/officeDocument/2006/relationships/slide" Target="/ppt/slides/slide1.xml" Id="R0e79f42648a342f9" /><Relationship Type="http://schemas.openxmlformats.org/officeDocument/2006/relationships/slide" Target="/ppt/slides/slide2.xml" Id="Rbc17f73a270e4f81" /><Relationship Type="http://schemas.openxmlformats.org/officeDocument/2006/relationships/slide" Target="/ppt/slides/slide3.xml" Id="R8962e44703d94248" /><Relationship Type="http://schemas.openxmlformats.org/officeDocument/2006/relationships/slide" Target="/ppt/slides/slide4.xml" Id="Re3f1e3d5c2f647cd" /><Relationship Type="http://schemas.openxmlformats.org/officeDocument/2006/relationships/slide" Target="/ppt/slides/slide5.xml" Id="Rafc7e238ae1f4791" /><Relationship Type="http://schemas.openxmlformats.org/officeDocument/2006/relationships/slide" Target="/ppt/slides/slide6.xml" Id="R1bf72d7b1ebe4df5" /><Relationship Type="http://schemas.openxmlformats.org/officeDocument/2006/relationships/slide" Target="/ppt/slides/slide7.xml" Id="Rfaa5326634534a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81c7962c4840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e42d3b40045fd" /><Relationship Type="http://schemas.openxmlformats.org/officeDocument/2006/relationships/theme" Target="/ppt/slideMasters/theme/theme1.xml" Id="Rdcf1e279e9cb46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7e42d3b40045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73bda2ac14e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27f44137248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e1cd64c1240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6afb8ce144a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049c371d448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7c541d1214b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d011c95ec4d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8 812 751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12 288 763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12 288 763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OVE TAUTRA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Tautra, Hartmanns vei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994 512 005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AS</a:t>
            </a:r>
          </a:p>
        </p:txBody>
      </p:sp>
    </p:spTree>
  </p:cSld>
  <p:clrMapOvr>
    <a:masterClrMapping xmlns:a="http://schemas.openxmlformats.org/drawingml/2006/main"/>
  </p:clrMapOvr>
</p:sld>
</file>